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4" r:id="rId1"/>
    <p:sldMasterId id="2147483805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Avenir" panose="02000503020000020003" pitchFamily="2" charset="0"/>
      <p:regular r:id="rId24"/>
      <p:italic r:id="rId25"/>
    </p:embeddedFont>
    <p:embeddedFont>
      <p:font typeface="Merriweather Sans" pitchFamily="2" charset="77"/>
      <p:regular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Black" panose="020F0502020204030204" pitchFamily="34" charset="0"/>
      <p:bold r:id="rId31"/>
      <p:boldItalic r:id="rId32"/>
    </p:embeddedFont>
    <p:embeddedFont>
      <p:font typeface="Montserrat ExtraBold" panose="020F0502020204030204" pitchFamily="34" charset="0"/>
      <p:bold r:id="rId33"/>
      <p:italic r:id="rId34"/>
      <p:boldItalic r:id="rId35"/>
    </p:embeddedFont>
    <p:embeddedFont>
      <p:font typeface="Montserrat ExtraLight" panose="020F0302020204030204" pitchFamily="34" charset="0"/>
      <p:regular r:id="rId36"/>
      <p:bold r:id="rId37"/>
      <p:italic r:id="rId38"/>
      <p:boldItalic r:id="rId39"/>
    </p:embeddedFont>
    <p:embeddedFont>
      <p:font typeface="Montserrat Light" panose="020F0302020204030204" pitchFamily="34" charset="0"/>
      <p:regular r:id="rId40"/>
      <p:bold r:id="rId41"/>
      <p:italic r:id="rId42"/>
      <p:boldItalic r:id="rId43"/>
    </p:embeddedFont>
    <p:embeddedFont>
      <p:font typeface="Montserrat Medium" panose="020F0502020204030204" pitchFamily="34" charset="0"/>
      <p:regular r:id="rId44"/>
      <p:bold r:id="rId45"/>
      <p:italic r:id="rId46"/>
      <p:boldItalic r:id="rId47"/>
    </p:embeddedFont>
    <p:embeddedFont>
      <p:font typeface="Montserrat Thin" panose="020F0302020204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0CB509-7103-43BF-BA3C-5B33635A0BE8}">
  <a:tblStyle styleId="{900CB509-7103-43BF-BA3C-5B33635A0BE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7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c513f5cc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2c513f5cc8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g2c513f5cc8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ec9593621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2ec95936215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g2ec95936215_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78393cfc01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78393cfc01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Encoder Only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BERT was the first prominent Encoder Only LLM, introduced in 2018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Combined transformer architecture with bidirectional (uses info from left and right side of word in sentences)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Incredibly effective at understanding semantic meaning of words within their context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Not used at generating text, but understanding relationship of words in a sentence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Used in variety of tasks such as sentiment analysis and improving search queries and web page ranking results in Google’s search engine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Decoder Only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GPT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Focus on generating text, and are unidirectional (predicts next word given previous word)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Can be tailored to variety of different applications with simple prompting and fine tuning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Encoder-Decoder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Best of both worlds: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Encoder: able to capture context and semantics of words based on surroundings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Decoder: able to generate words based on context of encoder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Better at text generation because encoder captures more meaning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Google’s T5 (2019) was one of the first, but people have also been fusing decoder and encoder models such as BERT2GPT2 (2020)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Are really good in Sequence to Sequence translation tasks, such as translating languages and summarizing text</a:t>
            </a:r>
            <a:endParaRPr/>
          </a:p>
        </p:txBody>
      </p:sp>
      <p:sp>
        <p:nvSpPr>
          <p:cNvPr id="2027" name="Google Shape;2027;g278393cfc01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278393cfc01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278393cfc01_2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Utilized the same dataset for fine tuning task based on our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Note: we fused CodeBERT and GPT2 as CodeBERT is an encoder-only model, specialized on code as an input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Because of time and resource constraints, we trained each of our 4 models for 8 epochs to see which one performed the best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Validation Loss across the same test dataset after fine tuning on the same training dataset for 8 epochs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Cross Entropy Loss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BART was a clear winner so we trained it for 15 epochs to receive a final validation loss of 0.043700</a:t>
            </a:r>
            <a:endParaRPr/>
          </a:p>
        </p:txBody>
      </p:sp>
      <p:sp>
        <p:nvSpPr>
          <p:cNvPr id="2043" name="Google Shape;2043;g278393cfc01_2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78393cfc01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278393cfc01_2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Data Quality: because data was scraped from open source libraries, data is inconsistent across libraries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Dataset contained only ~800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CodeBERT2GPT2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Because this was the only fused model, i.e. we stitched two separate models together, it required more training to perform comparably well to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GPT2 is relatively old so could have replaced it with more recent decoder-only models such as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Limited parameter size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We chose the base models so they could be lightweight and low in parameter count because of the time and resource constraints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Larger Encoder-Decoder models such as Llama3 which has a 8B and a 70B parameters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Note: GPT-3.5 has 175B parameters, and GPT-4 has 1.76T parameters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AU"/>
              <a:t>BART and Pegasus which had more parameters significantly outperformed smaller models, we expect fine tuning Llama’s 8B parameters to yield significant improvements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g278393cfc01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2ec95936215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2ec95936215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g2ec95936215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c513f5cc8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c513f5cc84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g2c513f5cc84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278393cfc0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278393cfc01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g278393cfc01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278393cfc0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278393cfc01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g278393cfc01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2ec9593621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2ec95936215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g2ec95936215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278393cfb9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278393cfb9b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g278393cfb9b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8" name="Google Shape;18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ec95936215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2ec95936215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g2ec95936215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2ec9593621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2ec95936215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g2ec95936215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278393cfc0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278393cfc0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g278393cfc01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78393cfc01_1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78393cfc01_1_10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Encoder Only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BERT was the first prominent Encoder Only LLM, introduced in 2018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Combined transformer architecture with bidirectional (uses info from left and right side of word in sentences)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Incredibly effective at understanding semantic meaning of words within their context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Not used at generating text, but understanding relationship of words in a sentence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Used in variety of tasks such as sentiment analysis and improving search queries and web page ranking results in Google’s search engine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Decoder Only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GPT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Focus on generating text, and are unidirectional (predicts next word given previous word)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Can be tailored to variety of different applications with simple prompting and fine tuning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Encoder-Decoder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Best of both worlds: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Encoder: able to capture context and semantics of words based on surroundings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Decoder: able to generate words based on context of encoder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Better at text generation because encoder captures more meaning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Google’s T5 (2019) was one of the first, but people have also been fusing decoder and encoder models such as BERT2GPT2 (2020)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Are really good in Sequence to Sequence translation tasks, such as translating languages and summarizing text</a:t>
            </a:r>
            <a:endParaRPr/>
          </a:p>
        </p:txBody>
      </p:sp>
      <p:sp>
        <p:nvSpPr>
          <p:cNvPr id="1962" name="Google Shape;1962;g278393cfc01_1_10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ec95936215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ec95936215_1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g2ec95936215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ec9593621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2ec95936215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g2ec95936215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2ec95936215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2ec95936215_1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g2ec95936215_1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2ec9593621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2ec95936215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g2ec95936215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2">
  <p:cSld name="Title Slide-2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l="2438" t="24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538200" y="1136467"/>
            <a:ext cx="5312100" cy="26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38200" y="4167560"/>
            <a:ext cx="4217100" cy="11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633" y="6135800"/>
            <a:ext cx="1350766" cy="164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-Left Justified">
  <p:cSld name="Title Only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1"/>
          <p:cNvSpPr txBox="1">
            <a:spLocks noGrp="1"/>
          </p:cNvSpPr>
          <p:nvPr>
            <p:ph type="sldNum" idx="12"/>
          </p:nvPr>
        </p:nvSpPr>
        <p:spPr>
          <a:xfrm>
            <a:off x="11634733" y="6333133"/>
            <a:ext cx="558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Three">
  <p:cSld name="Intro_Three">
    <p:bg>
      <p:bgPr>
        <a:solidFill>
          <a:schemeClr val="dk1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102"/>
          <p:cNvPicPr preferRelativeResize="0"/>
          <p:nvPr/>
        </p:nvPicPr>
        <p:blipFill rotWithShape="1">
          <a:blip r:embed="rId2">
            <a:alphaModFix/>
          </a:blip>
          <a:srcRect l="-2040" r="-2050"/>
          <a:stretch/>
        </p:blipFill>
        <p:spPr>
          <a:xfrm>
            <a:off x="820933" y="563667"/>
            <a:ext cx="2817932" cy="26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2433" y="563667"/>
            <a:ext cx="2707135" cy="26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02"/>
          <p:cNvPicPr preferRelativeResize="0"/>
          <p:nvPr/>
        </p:nvPicPr>
        <p:blipFill rotWithShape="1">
          <a:blip r:embed="rId2">
            <a:alphaModFix/>
          </a:blip>
          <a:srcRect t="-999" b="-987"/>
          <a:stretch/>
        </p:blipFill>
        <p:spPr>
          <a:xfrm>
            <a:off x="8608516" y="537249"/>
            <a:ext cx="2707135" cy="2707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02"/>
          <p:cNvSpPr/>
          <p:nvPr/>
        </p:nvSpPr>
        <p:spPr>
          <a:xfrm>
            <a:off x="1406945" y="1063388"/>
            <a:ext cx="1646000" cy="164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102"/>
          <p:cNvSpPr/>
          <p:nvPr/>
        </p:nvSpPr>
        <p:spPr>
          <a:xfrm>
            <a:off x="5273040" y="1063388"/>
            <a:ext cx="1646000" cy="164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02"/>
          <p:cNvSpPr/>
          <p:nvPr/>
        </p:nvSpPr>
        <p:spPr>
          <a:xfrm>
            <a:off x="9139100" y="1063388"/>
            <a:ext cx="1646000" cy="164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102"/>
          <p:cNvSpPr>
            <a:spLocks noGrp="1"/>
          </p:cNvSpPr>
          <p:nvPr>
            <p:ph type="pic" idx="2"/>
          </p:nvPr>
        </p:nvSpPr>
        <p:spPr>
          <a:xfrm>
            <a:off x="1406945" y="1064577"/>
            <a:ext cx="1646000" cy="16448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1" name="Google Shape;1241;p102"/>
          <p:cNvSpPr>
            <a:spLocks noGrp="1"/>
          </p:cNvSpPr>
          <p:nvPr>
            <p:ph type="pic" idx="3"/>
          </p:nvPr>
        </p:nvSpPr>
        <p:spPr>
          <a:xfrm>
            <a:off x="9139100" y="1064577"/>
            <a:ext cx="1646000" cy="16448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p102"/>
          <p:cNvSpPr>
            <a:spLocks noGrp="1"/>
          </p:cNvSpPr>
          <p:nvPr>
            <p:ph type="pic" idx="4"/>
          </p:nvPr>
        </p:nvSpPr>
        <p:spPr>
          <a:xfrm>
            <a:off x="5273040" y="1064577"/>
            <a:ext cx="1646000" cy="16448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3" name="Google Shape;1243;p102"/>
          <p:cNvSpPr txBox="1">
            <a:spLocks noGrp="1"/>
          </p:cNvSpPr>
          <p:nvPr>
            <p:ph type="body" idx="1"/>
          </p:nvPr>
        </p:nvSpPr>
        <p:spPr>
          <a:xfrm>
            <a:off x="538200" y="3257967"/>
            <a:ext cx="33772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44" name="Google Shape;1244;p102"/>
          <p:cNvSpPr txBox="1">
            <a:spLocks noGrp="1"/>
          </p:cNvSpPr>
          <p:nvPr>
            <p:ph type="body" idx="5"/>
          </p:nvPr>
        </p:nvSpPr>
        <p:spPr>
          <a:xfrm>
            <a:off x="520505" y="3911100"/>
            <a:ext cx="341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45" name="Google Shape;1245;p102"/>
          <p:cNvSpPr txBox="1">
            <a:spLocks noGrp="1"/>
          </p:cNvSpPr>
          <p:nvPr>
            <p:ph type="body" idx="6"/>
          </p:nvPr>
        </p:nvSpPr>
        <p:spPr>
          <a:xfrm>
            <a:off x="520505" y="4848400"/>
            <a:ext cx="3418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46" name="Google Shape;1246;p102"/>
          <p:cNvSpPr txBox="1">
            <a:spLocks noGrp="1"/>
          </p:cNvSpPr>
          <p:nvPr>
            <p:ph type="body" idx="7"/>
          </p:nvPr>
        </p:nvSpPr>
        <p:spPr>
          <a:xfrm>
            <a:off x="4400000" y="3257967"/>
            <a:ext cx="34188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47" name="Google Shape;1247;p102"/>
          <p:cNvSpPr txBox="1">
            <a:spLocks noGrp="1"/>
          </p:cNvSpPr>
          <p:nvPr>
            <p:ph type="body" idx="8"/>
          </p:nvPr>
        </p:nvSpPr>
        <p:spPr>
          <a:xfrm>
            <a:off x="4400000" y="3911100"/>
            <a:ext cx="34188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48" name="Google Shape;1248;p102"/>
          <p:cNvSpPr txBox="1">
            <a:spLocks noGrp="1"/>
          </p:cNvSpPr>
          <p:nvPr>
            <p:ph type="body" idx="9"/>
          </p:nvPr>
        </p:nvSpPr>
        <p:spPr>
          <a:xfrm>
            <a:off x="4400000" y="4848400"/>
            <a:ext cx="3418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49" name="Google Shape;1249;p102"/>
          <p:cNvSpPr txBox="1">
            <a:spLocks noGrp="1"/>
          </p:cNvSpPr>
          <p:nvPr>
            <p:ph type="body" idx="13"/>
          </p:nvPr>
        </p:nvSpPr>
        <p:spPr>
          <a:xfrm>
            <a:off x="8284700" y="3257967"/>
            <a:ext cx="33548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50" name="Google Shape;1250;p102"/>
          <p:cNvSpPr txBox="1">
            <a:spLocks noGrp="1"/>
          </p:cNvSpPr>
          <p:nvPr>
            <p:ph type="body" idx="14"/>
          </p:nvPr>
        </p:nvSpPr>
        <p:spPr>
          <a:xfrm>
            <a:off x="8284700" y="3911100"/>
            <a:ext cx="33548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51" name="Google Shape;1251;p102"/>
          <p:cNvSpPr txBox="1">
            <a:spLocks noGrp="1"/>
          </p:cNvSpPr>
          <p:nvPr>
            <p:ph type="body" idx="15"/>
          </p:nvPr>
        </p:nvSpPr>
        <p:spPr>
          <a:xfrm>
            <a:off x="8273500" y="4848400"/>
            <a:ext cx="3377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252" name="Google Shape;1252;p102"/>
          <p:cNvGrpSpPr/>
          <p:nvPr/>
        </p:nvGrpSpPr>
        <p:grpSpPr>
          <a:xfrm>
            <a:off x="1768989" y="3847497"/>
            <a:ext cx="921832" cy="24384"/>
            <a:chOff x="3842851" y="2453321"/>
            <a:chExt cx="691374" cy="18288"/>
          </a:xfrm>
        </p:grpSpPr>
        <p:sp>
          <p:nvSpPr>
            <p:cNvPr id="1253" name="Google Shape;1253;p102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02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02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6" name="Google Shape;1256;p102"/>
          <p:cNvGrpSpPr/>
          <p:nvPr/>
        </p:nvGrpSpPr>
        <p:grpSpPr>
          <a:xfrm>
            <a:off x="5635084" y="3847497"/>
            <a:ext cx="921832" cy="24384"/>
            <a:chOff x="3842851" y="2453321"/>
            <a:chExt cx="691374" cy="18288"/>
          </a:xfrm>
        </p:grpSpPr>
        <p:sp>
          <p:nvSpPr>
            <p:cNvPr id="1257" name="Google Shape;1257;p102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02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02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0" name="Google Shape;1260;p102"/>
          <p:cNvGrpSpPr/>
          <p:nvPr/>
        </p:nvGrpSpPr>
        <p:grpSpPr>
          <a:xfrm>
            <a:off x="9501184" y="3847497"/>
            <a:ext cx="921832" cy="24384"/>
            <a:chOff x="3842851" y="2453321"/>
            <a:chExt cx="691374" cy="18288"/>
          </a:xfrm>
        </p:grpSpPr>
        <p:sp>
          <p:nvSpPr>
            <p:cNvPr id="1261" name="Google Shape;1261;p102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02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02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4" name="Google Shape;1264;p102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102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10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267" name="Google Shape;1267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Four">
  <p:cSld name="Intro_Four">
    <p:bg>
      <p:bgPr>
        <a:solidFill>
          <a:schemeClr val="dk1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103"/>
          <p:cNvPicPr preferRelativeResize="0"/>
          <p:nvPr/>
        </p:nvPicPr>
        <p:blipFill rotWithShape="1">
          <a:blip r:embed="rId2">
            <a:alphaModFix/>
          </a:blip>
          <a:srcRect l="-2399" t="-3441" r="-2399" b="-3436"/>
          <a:stretch/>
        </p:blipFill>
        <p:spPr>
          <a:xfrm>
            <a:off x="6297900" y="3759500"/>
            <a:ext cx="2365932" cy="236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03"/>
          <p:cNvPicPr preferRelativeResize="0"/>
          <p:nvPr/>
        </p:nvPicPr>
        <p:blipFill rotWithShape="1">
          <a:blip r:embed="rId2">
            <a:alphaModFix/>
          </a:blip>
          <a:srcRect l="-2399" t="-3441" r="-2399" b="-3436"/>
          <a:stretch/>
        </p:blipFill>
        <p:spPr>
          <a:xfrm>
            <a:off x="406567" y="3759500"/>
            <a:ext cx="2365932" cy="236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03"/>
          <p:cNvPicPr preferRelativeResize="0"/>
          <p:nvPr/>
        </p:nvPicPr>
        <p:blipFill rotWithShape="1">
          <a:blip r:embed="rId2">
            <a:alphaModFix/>
          </a:blip>
          <a:srcRect l="-2399" t="-3441" r="-2399" b="-3436"/>
          <a:stretch/>
        </p:blipFill>
        <p:spPr>
          <a:xfrm>
            <a:off x="6297900" y="457500"/>
            <a:ext cx="2365932" cy="236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03"/>
          <p:cNvPicPr preferRelativeResize="0"/>
          <p:nvPr/>
        </p:nvPicPr>
        <p:blipFill rotWithShape="1">
          <a:blip r:embed="rId2">
            <a:alphaModFix/>
          </a:blip>
          <a:srcRect l="-2399" t="-3441" r="-2399" b="-3436"/>
          <a:stretch/>
        </p:blipFill>
        <p:spPr>
          <a:xfrm>
            <a:off x="406567" y="457500"/>
            <a:ext cx="2365932" cy="236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03"/>
          <p:cNvSpPr/>
          <p:nvPr/>
        </p:nvSpPr>
        <p:spPr>
          <a:xfrm>
            <a:off x="906844" y="969148"/>
            <a:ext cx="1341200" cy="13412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03"/>
          <p:cNvSpPr/>
          <p:nvPr/>
        </p:nvSpPr>
        <p:spPr>
          <a:xfrm>
            <a:off x="6810257" y="969148"/>
            <a:ext cx="1341200" cy="13412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03"/>
          <p:cNvSpPr/>
          <p:nvPr/>
        </p:nvSpPr>
        <p:spPr>
          <a:xfrm>
            <a:off x="906844" y="4261235"/>
            <a:ext cx="1341200" cy="13412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103"/>
          <p:cNvSpPr/>
          <p:nvPr/>
        </p:nvSpPr>
        <p:spPr>
          <a:xfrm>
            <a:off x="6810257" y="4261235"/>
            <a:ext cx="1341200" cy="13412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03"/>
          <p:cNvSpPr>
            <a:spLocks noGrp="1"/>
          </p:cNvSpPr>
          <p:nvPr>
            <p:ph type="pic" idx="2"/>
          </p:nvPr>
        </p:nvSpPr>
        <p:spPr>
          <a:xfrm>
            <a:off x="906844" y="970117"/>
            <a:ext cx="1341200" cy="13400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8" name="Google Shape;1278;p103"/>
          <p:cNvSpPr>
            <a:spLocks noGrp="1"/>
          </p:cNvSpPr>
          <p:nvPr>
            <p:ph type="pic" idx="3"/>
          </p:nvPr>
        </p:nvSpPr>
        <p:spPr>
          <a:xfrm>
            <a:off x="906844" y="4262204"/>
            <a:ext cx="1341200" cy="13400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p103"/>
          <p:cNvSpPr>
            <a:spLocks noGrp="1"/>
          </p:cNvSpPr>
          <p:nvPr>
            <p:ph type="pic" idx="4"/>
          </p:nvPr>
        </p:nvSpPr>
        <p:spPr>
          <a:xfrm>
            <a:off x="6810257" y="970117"/>
            <a:ext cx="1341200" cy="13400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0" name="Google Shape;1280;p103"/>
          <p:cNvSpPr txBox="1">
            <a:spLocks noGrp="1"/>
          </p:cNvSpPr>
          <p:nvPr>
            <p:ph type="body" idx="1"/>
          </p:nvPr>
        </p:nvSpPr>
        <p:spPr>
          <a:xfrm>
            <a:off x="2772485" y="1012195"/>
            <a:ext cx="36576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1" name="Google Shape;1281;p103"/>
          <p:cNvSpPr txBox="1">
            <a:spLocks noGrp="1"/>
          </p:cNvSpPr>
          <p:nvPr>
            <p:ph type="body" idx="5"/>
          </p:nvPr>
        </p:nvSpPr>
        <p:spPr>
          <a:xfrm>
            <a:off x="2772485" y="1673219"/>
            <a:ext cx="3657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2" name="Google Shape;1282;p103"/>
          <p:cNvSpPr txBox="1">
            <a:spLocks noGrp="1"/>
          </p:cNvSpPr>
          <p:nvPr>
            <p:ph type="body" idx="6"/>
          </p:nvPr>
        </p:nvSpPr>
        <p:spPr>
          <a:xfrm>
            <a:off x="2772485" y="2441997"/>
            <a:ext cx="36576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3" name="Google Shape;1283;p103"/>
          <p:cNvSpPr txBox="1">
            <a:spLocks noGrp="1"/>
          </p:cNvSpPr>
          <p:nvPr>
            <p:ph type="body" idx="7"/>
          </p:nvPr>
        </p:nvSpPr>
        <p:spPr>
          <a:xfrm>
            <a:off x="2772485" y="4326667"/>
            <a:ext cx="36576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4" name="Google Shape;1284;p103"/>
          <p:cNvSpPr txBox="1">
            <a:spLocks noGrp="1"/>
          </p:cNvSpPr>
          <p:nvPr>
            <p:ph type="body" idx="8"/>
          </p:nvPr>
        </p:nvSpPr>
        <p:spPr>
          <a:xfrm>
            <a:off x="2772485" y="4966275"/>
            <a:ext cx="3657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103"/>
          <p:cNvSpPr txBox="1">
            <a:spLocks noGrp="1"/>
          </p:cNvSpPr>
          <p:nvPr>
            <p:ph type="body" idx="9"/>
          </p:nvPr>
        </p:nvSpPr>
        <p:spPr>
          <a:xfrm>
            <a:off x="2772485" y="5403236"/>
            <a:ext cx="36576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6" name="Google Shape;1286;p103"/>
          <p:cNvSpPr txBox="1">
            <a:spLocks noGrp="1"/>
          </p:cNvSpPr>
          <p:nvPr>
            <p:ph type="body" idx="13"/>
          </p:nvPr>
        </p:nvSpPr>
        <p:spPr>
          <a:xfrm>
            <a:off x="8574299" y="1033611"/>
            <a:ext cx="36576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7" name="Google Shape;1287;p103"/>
          <p:cNvSpPr txBox="1">
            <a:spLocks noGrp="1"/>
          </p:cNvSpPr>
          <p:nvPr>
            <p:ph type="body" idx="14"/>
          </p:nvPr>
        </p:nvSpPr>
        <p:spPr>
          <a:xfrm>
            <a:off x="8574299" y="1673219"/>
            <a:ext cx="3657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8" name="Google Shape;1288;p103"/>
          <p:cNvSpPr txBox="1">
            <a:spLocks noGrp="1"/>
          </p:cNvSpPr>
          <p:nvPr>
            <p:ph type="body" idx="15"/>
          </p:nvPr>
        </p:nvSpPr>
        <p:spPr>
          <a:xfrm>
            <a:off x="8574299" y="2607097"/>
            <a:ext cx="36576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9" name="Google Shape;1289;p103"/>
          <p:cNvSpPr>
            <a:spLocks noGrp="1"/>
          </p:cNvSpPr>
          <p:nvPr>
            <p:ph type="pic" idx="16"/>
          </p:nvPr>
        </p:nvSpPr>
        <p:spPr>
          <a:xfrm>
            <a:off x="6810257" y="4262204"/>
            <a:ext cx="1341200" cy="13400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0" name="Google Shape;1290;p103"/>
          <p:cNvSpPr txBox="1">
            <a:spLocks noGrp="1"/>
          </p:cNvSpPr>
          <p:nvPr>
            <p:ph type="body" idx="17"/>
          </p:nvPr>
        </p:nvSpPr>
        <p:spPr>
          <a:xfrm>
            <a:off x="8574299" y="4326667"/>
            <a:ext cx="36576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103"/>
          <p:cNvSpPr txBox="1">
            <a:spLocks noGrp="1"/>
          </p:cNvSpPr>
          <p:nvPr>
            <p:ph type="body" idx="18"/>
          </p:nvPr>
        </p:nvSpPr>
        <p:spPr>
          <a:xfrm>
            <a:off x="8574299" y="4966275"/>
            <a:ext cx="3657600" cy="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103"/>
          <p:cNvSpPr txBox="1">
            <a:spLocks noGrp="1"/>
          </p:cNvSpPr>
          <p:nvPr>
            <p:ph type="body" idx="19"/>
          </p:nvPr>
        </p:nvSpPr>
        <p:spPr>
          <a:xfrm>
            <a:off x="8574299" y="5403236"/>
            <a:ext cx="36576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293" name="Google Shape;1293;p103"/>
          <p:cNvGrpSpPr/>
          <p:nvPr/>
        </p:nvGrpSpPr>
        <p:grpSpPr>
          <a:xfrm>
            <a:off x="3113220" y="1541765"/>
            <a:ext cx="921832" cy="24384"/>
            <a:chOff x="3842851" y="2453321"/>
            <a:chExt cx="691374" cy="18288"/>
          </a:xfrm>
        </p:grpSpPr>
        <p:sp>
          <p:nvSpPr>
            <p:cNvPr id="1294" name="Google Shape;1294;p103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03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03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7" name="Google Shape;1297;p103"/>
          <p:cNvGrpSpPr/>
          <p:nvPr/>
        </p:nvGrpSpPr>
        <p:grpSpPr>
          <a:xfrm>
            <a:off x="3113220" y="4834821"/>
            <a:ext cx="921832" cy="24384"/>
            <a:chOff x="3842851" y="2453321"/>
            <a:chExt cx="691374" cy="18288"/>
          </a:xfrm>
        </p:grpSpPr>
        <p:sp>
          <p:nvSpPr>
            <p:cNvPr id="1298" name="Google Shape;1298;p103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03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03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1" name="Google Shape;1301;p103"/>
          <p:cNvGrpSpPr/>
          <p:nvPr/>
        </p:nvGrpSpPr>
        <p:grpSpPr>
          <a:xfrm>
            <a:off x="9016633" y="1541765"/>
            <a:ext cx="921832" cy="24384"/>
            <a:chOff x="3842851" y="2453321"/>
            <a:chExt cx="691374" cy="18288"/>
          </a:xfrm>
        </p:grpSpPr>
        <p:sp>
          <p:nvSpPr>
            <p:cNvPr id="1302" name="Google Shape;1302;p103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03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03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5" name="Google Shape;1305;p103"/>
          <p:cNvGrpSpPr/>
          <p:nvPr/>
        </p:nvGrpSpPr>
        <p:grpSpPr>
          <a:xfrm>
            <a:off x="9016633" y="4834821"/>
            <a:ext cx="921832" cy="24384"/>
            <a:chOff x="3842851" y="2453321"/>
            <a:chExt cx="691374" cy="18288"/>
          </a:xfrm>
        </p:grpSpPr>
        <p:sp>
          <p:nvSpPr>
            <p:cNvPr id="1306" name="Google Shape;1306;p103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03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03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9" name="Google Shape;1309;p103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10" name="Google Shape;1310;p103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0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312" name="Google Shape;1312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-Light">
  <p:cSld name="Section Title_1">
    <p:bg>
      <p:bgPr>
        <a:solidFill>
          <a:schemeClr val="lt1"/>
        </a:solidFill>
        <a:effectLst/>
      </p:bgPr>
    </p:bg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04"/>
          <p:cNvSpPr txBox="1">
            <a:spLocks noGrp="1"/>
          </p:cNvSpPr>
          <p:nvPr>
            <p:ph type="ctrTitle"/>
          </p:nvPr>
        </p:nvSpPr>
        <p:spPr>
          <a:xfrm>
            <a:off x="538200" y="537633"/>
            <a:ext cx="3377600" cy="5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315" name="Google Shape;1315;p104"/>
          <p:cNvSpPr txBox="1">
            <a:spLocks noGrp="1"/>
          </p:cNvSpPr>
          <p:nvPr>
            <p:ph type="subTitle" idx="1"/>
          </p:nvPr>
        </p:nvSpPr>
        <p:spPr>
          <a:xfrm>
            <a:off x="4373033" y="537633"/>
            <a:ext cx="6980800" cy="5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‒"/>
              <a:defRPr sz="32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»"/>
              <a:defRPr sz="3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  <a:defRPr sz="3200"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  <a:defRPr sz="3200"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  <a:defRPr sz="3200"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1316" name="Google Shape;1316;p104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10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-2">
  <p:cSld name="Section Title-2">
    <p:bg>
      <p:bgPr>
        <a:solidFill>
          <a:schemeClr val="dk1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05"/>
          <p:cNvSpPr txBox="1">
            <a:spLocks noGrp="1"/>
          </p:cNvSpPr>
          <p:nvPr>
            <p:ph type="ctrTitle"/>
          </p:nvPr>
        </p:nvSpPr>
        <p:spPr>
          <a:xfrm>
            <a:off x="538200" y="1734600"/>
            <a:ext cx="11104800" cy="2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105"/>
          <p:cNvSpPr txBox="1">
            <a:spLocks noGrp="1"/>
          </p:cNvSpPr>
          <p:nvPr>
            <p:ph type="subTitle" idx="1"/>
          </p:nvPr>
        </p:nvSpPr>
        <p:spPr>
          <a:xfrm>
            <a:off x="526767" y="4167567"/>
            <a:ext cx="111048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21" name="Google Shape;1321;p105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105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0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324" name="Google Shape;1324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-Left Align-2">
  <p:cSld name="Title and Content-Left Align-2">
    <p:bg>
      <p:bgPr>
        <a:solidFill>
          <a:schemeClr val="dk1"/>
        </a:solidFill>
        <a:effectLst/>
      </p:bgPr>
    </p:bg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6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11095200" cy="4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00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  <a:defRPr sz="2700">
                <a:solidFill>
                  <a:schemeClr val="lt1"/>
                </a:solidFill>
              </a:defRPr>
            </a:lvl1pPr>
            <a:lvl2pPr marL="91440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‒"/>
              <a:defRPr sz="2100">
                <a:solidFill>
                  <a:schemeClr val="lt1"/>
                </a:solidFill>
              </a:defRPr>
            </a:lvl2pPr>
            <a:lvl3pPr marL="1371600" lvl="2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o"/>
              <a:defRPr sz="1600"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◆"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27" name="Google Shape;1327;p106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8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106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29" name="Google Shape;1329;p10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30" name="Google Shape;1330;p106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1" name="Google Shape;1331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 Content">
  <p:cSld name="Title and Two Content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07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289600" cy="4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‒"/>
              <a:defRPr sz="19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o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◆"/>
              <a:defRPr sz="1500">
                <a:solidFill>
                  <a:schemeClr val="dk1"/>
                </a:solidFill>
              </a:defRPr>
            </a:lvl5pPr>
            <a:lvl6pPr marL="2743200" lvl="5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334" name="Google Shape;1334;p107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107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10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37" name="Google Shape;1337;p107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07"/>
          <p:cNvSpPr txBox="1">
            <a:spLocks noGrp="1"/>
          </p:cNvSpPr>
          <p:nvPr>
            <p:ph type="body" idx="2"/>
          </p:nvPr>
        </p:nvSpPr>
        <p:spPr>
          <a:xfrm>
            <a:off x="6341967" y="1660467"/>
            <a:ext cx="5289600" cy="46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‒"/>
              <a:defRPr sz="19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o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◆"/>
              <a:defRPr sz="1500">
                <a:solidFill>
                  <a:schemeClr val="dk1"/>
                </a:solidFill>
              </a:defRPr>
            </a:lvl5pPr>
            <a:lvl6pPr marL="2743200" lvl="5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mparison">
  <p:cSld name="Title and Comparison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8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312000" cy="5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41" name="Google Shape;1341;p108"/>
          <p:cNvSpPr txBox="1">
            <a:spLocks noGrp="1"/>
          </p:cNvSpPr>
          <p:nvPr>
            <p:ph type="body" idx="2"/>
          </p:nvPr>
        </p:nvSpPr>
        <p:spPr>
          <a:xfrm>
            <a:off x="6352333" y="2716133"/>
            <a:ext cx="5271200" cy="3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‒"/>
              <a:defRPr sz="19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o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◆"/>
              <a:defRPr sz="15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42" name="Google Shape;1342;p108"/>
          <p:cNvSpPr txBox="1">
            <a:spLocks noGrp="1"/>
          </p:cNvSpPr>
          <p:nvPr>
            <p:ph type="body" idx="3"/>
          </p:nvPr>
        </p:nvSpPr>
        <p:spPr>
          <a:xfrm>
            <a:off x="6352333" y="1660600"/>
            <a:ext cx="5271200" cy="5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43" name="Google Shape;1343;p108"/>
          <p:cNvSpPr txBox="1">
            <a:spLocks noGrp="1"/>
          </p:cNvSpPr>
          <p:nvPr>
            <p:ph type="body" idx="4"/>
          </p:nvPr>
        </p:nvSpPr>
        <p:spPr>
          <a:xfrm>
            <a:off x="538151" y="2716133"/>
            <a:ext cx="5271200" cy="3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‒"/>
              <a:defRPr sz="19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o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◆"/>
              <a:defRPr sz="15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44" name="Google Shape;1344;p108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10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108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47" name="Google Shape;1347;p108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8" name="Google Shape;1348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133" y="2322547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60467" y="2322547"/>
            <a:ext cx="5254753" cy="1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mparison-2">
  <p:cSld name="Title and Comparison-2">
    <p:bg>
      <p:bgPr>
        <a:solidFill>
          <a:schemeClr val="dk1"/>
        </a:solidFill>
        <a:effectLst/>
      </p:bgPr>
    </p:bg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09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312000" cy="5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52" name="Google Shape;1352;p109"/>
          <p:cNvSpPr txBox="1">
            <a:spLocks noGrp="1"/>
          </p:cNvSpPr>
          <p:nvPr>
            <p:ph type="body" idx="2"/>
          </p:nvPr>
        </p:nvSpPr>
        <p:spPr>
          <a:xfrm>
            <a:off x="6286501" y="2689600"/>
            <a:ext cx="5266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>
                <a:solidFill>
                  <a:schemeClr val="lt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Char char="‒"/>
              <a:defRPr sz="19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o"/>
              <a:defRPr sz="1500"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◆"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53" name="Google Shape;1353;p109"/>
          <p:cNvSpPr txBox="1">
            <a:spLocks noGrp="1"/>
          </p:cNvSpPr>
          <p:nvPr>
            <p:ph type="body" idx="3"/>
          </p:nvPr>
        </p:nvSpPr>
        <p:spPr>
          <a:xfrm>
            <a:off x="6364633" y="1660467"/>
            <a:ext cx="5266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54" name="Google Shape;1354;p109"/>
          <p:cNvSpPr txBox="1">
            <a:spLocks noGrp="1"/>
          </p:cNvSpPr>
          <p:nvPr>
            <p:ph type="body" idx="4"/>
          </p:nvPr>
        </p:nvSpPr>
        <p:spPr>
          <a:xfrm>
            <a:off x="647300" y="2689600"/>
            <a:ext cx="52704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>
                <a:solidFill>
                  <a:schemeClr val="lt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Char char="‒"/>
              <a:defRPr sz="19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o"/>
              <a:defRPr sz="1500"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◆"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55" name="Google Shape;1355;p109"/>
          <p:cNvSpPr txBox="1">
            <a:spLocks noGrp="1"/>
          </p:cNvSpPr>
          <p:nvPr>
            <p:ph type="title"/>
          </p:nvPr>
        </p:nvSpPr>
        <p:spPr>
          <a:xfrm>
            <a:off x="538233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109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9pPr>
          </a:lstStyle>
          <a:p>
            <a:endParaRPr/>
          </a:p>
        </p:txBody>
      </p:sp>
      <p:sp>
        <p:nvSpPr>
          <p:cNvPr id="1357" name="Google Shape;1357;p10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58" name="Google Shape;1358;p109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9" name="Google Shape;1359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133" y="2322547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60467" y="2322547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x2">
  <p:cSld name="Title and Content 2x2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10"/>
          <p:cNvSpPr txBox="1">
            <a:spLocks noGrp="1"/>
          </p:cNvSpPr>
          <p:nvPr>
            <p:ph type="body" idx="1"/>
          </p:nvPr>
        </p:nvSpPr>
        <p:spPr>
          <a:xfrm>
            <a:off x="635000" y="1660469"/>
            <a:ext cx="527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64" name="Google Shape;1364;p110"/>
          <p:cNvSpPr txBox="1">
            <a:spLocks noGrp="1"/>
          </p:cNvSpPr>
          <p:nvPr>
            <p:ph type="body" idx="2"/>
          </p:nvPr>
        </p:nvSpPr>
        <p:spPr>
          <a:xfrm>
            <a:off x="6286501" y="1660469"/>
            <a:ext cx="527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65" name="Google Shape;1365;p110"/>
          <p:cNvSpPr txBox="1">
            <a:spLocks noGrp="1"/>
          </p:cNvSpPr>
          <p:nvPr>
            <p:ph type="body" idx="3"/>
          </p:nvPr>
        </p:nvSpPr>
        <p:spPr>
          <a:xfrm>
            <a:off x="634999" y="2170816"/>
            <a:ext cx="5270500" cy="165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‒"/>
              <a:defRPr sz="15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o"/>
              <a:defRPr sz="1300">
                <a:solidFill>
                  <a:schemeClr val="dk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◆"/>
              <a:defRPr sz="13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66" name="Google Shape;1366;p110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110"/>
          <p:cNvSpPr txBox="1">
            <a:spLocks noGrp="1"/>
          </p:cNvSpPr>
          <p:nvPr>
            <p:ph type="body" idx="4"/>
          </p:nvPr>
        </p:nvSpPr>
        <p:spPr>
          <a:xfrm>
            <a:off x="6286501" y="2170816"/>
            <a:ext cx="5266945" cy="165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‒"/>
              <a:defRPr sz="15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o"/>
              <a:defRPr sz="1300">
                <a:solidFill>
                  <a:schemeClr val="dk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◆"/>
              <a:defRPr sz="13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68" name="Google Shape;1368;p110"/>
          <p:cNvSpPr txBox="1">
            <a:spLocks noGrp="1"/>
          </p:cNvSpPr>
          <p:nvPr>
            <p:ph type="body" idx="5"/>
          </p:nvPr>
        </p:nvSpPr>
        <p:spPr>
          <a:xfrm>
            <a:off x="634999" y="3977903"/>
            <a:ext cx="526694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69" name="Google Shape;1369;p110"/>
          <p:cNvSpPr txBox="1">
            <a:spLocks noGrp="1"/>
          </p:cNvSpPr>
          <p:nvPr>
            <p:ph type="body" idx="6"/>
          </p:nvPr>
        </p:nvSpPr>
        <p:spPr>
          <a:xfrm>
            <a:off x="6286501" y="3977903"/>
            <a:ext cx="526694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70" name="Google Shape;1370;p110"/>
          <p:cNvSpPr txBox="1">
            <a:spLocks noGrp="1"/>
          </p:cNvSpPr>
          <p:nvPr>
            <p:ph type="body" idx="7"/>
          </p:nvPr>
        </p:nvSpPr>
        <p:spPr>
          <a:xfrm>
            <a:off x="634999" y="4599284"/>
            <a:ext cx="5260636" cy="165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‒"/>
              <a:defRPr sz="15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o"/>
              <a:defRPr sz="1300">
                <a:solidFill>
                  <a:schemeClr val="dk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◆"/>
              <a:defRPr sz="13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71" name="Google Shape;1371;p110"/>
          <p:cNvSpPr txBox="1">
            <a:spLocks noGrp="1"/>
          </p:cNvSpPr>
          <p:nvPr>
            <p:ph type="body" idx="8"/>
          </p:nvPr>
        </p:nvSpPr>
        <p:spPr>
          <a:xfrm>
            <a:off x="6286501" y="4599284"/>
            <a:ext cx="5266945" cy="165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‒"/>
              <a:defRPr sz="15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o"/>
              <a:defRPr sz="1300">
                <a:solidFill>
                  <a:schemeClr val="dk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◆"/>
              <a:defRPr sz="13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72" name="Google Shape;1372;p110"/>
          <p:cNvSpPr txBox="1">
            <a:spLocks noGrp="1"/>
          </p:cNvSpPr>
          <p:nvPr>
            <p:ph type="ftr" idx="11"/>
          </p:nvPr>
        </p:nvSpPr>
        <p:spPr>
          <a:xfrm>
            <a:off x="538233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373" name="Google Shape;1373;p11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74" name="Google Shape;1374;p110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5" name="Google Shape;1375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133" y="2220947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60467" y="2220947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133" y="4507969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60467" y="4507969"/>
            <a:ext cx="5254753" cy="1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x2-2">
  <p:cSld name="Title and Content 2x2-2">
    <p:bg>
      <p:bgPr>
        <a:solidFill>
          <a:schemeClr val="dk1"/>
        </a:solidFill>
        <a:effectLst/>
      </p:bgPr>
    </p:bg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11"/>
          <p:cNvSpPr txBox="1">
            <a:spLocks noGrp="1"/>
          </p:cNvSpPr>
          <p:nvPr>
            <p:ph type="body" idx="1"/>
          </p:nvPr>
        </p:nvSpPr>
        <p:spPr>
          <a:xfrm>
            <a:off x="635000" y="1660469"/>
            <a:ext cx="527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81" name="Google Shape;1381;p111"/>
          <p:cNvSpPr txBox="1">
            <a:spLocks noGrp="1"/>
          </p:cNvSpPr>
          <p:nvPr>
            <p:ph type="body" idx="2"/>
          </p:nvPr>
        </p:nvSpPr>
        <p:spPr>
          <a:xfrm>
            <a:off x="6360267" y="1660467"/>
            <a:ext cx="5271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82" name="Google Shape;1382;p111"/>
          <p:cNvSpPr txBox="1">
            <a:spLocks noGrp="1"/>
          </p:cNvSpPr>
          <p:nvPr>
            <p:ph type="body" idx="3"/>
          </p:nvPr>
        </p:nvSpPr>
        <p:spPr>
          <a:xfrm>
            <a:off x="538200" y="2449167"/>
            <a:ext cx="52712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‒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o"/>
              <a:defRPr sz="13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◆"/>
              <a:defRPr sz="13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83" name="Google Shape;1383;p111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111"/>
          <p:cNvSpPr txBox="1">
            <a:spLocks noGrp="1"/>
          </p:cNvSpPr>
          <p:nvPr>
            <p:ph type="body" idx="4"/>
          </p:nvPr>
        </p:nvSpPr>
        <p:spPr>
          <a:xfrm>
            <a:off x="6360267" y="2449167"/>
            <a:ext cx="52608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‒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o"/>
              <a:defRPr sz="13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◆"/>
              <a:defRPr sz="13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85" name="Google Shape;1385;p111"/>
          <p:cNvSpPr txBox="1">
            <a:spLocks noGrp="1"/>
          </p:cNvSpPr>
          <p:nvPr>
            <p:ph type="body" idx="5"/>
          </p:nvPr>
        </p:nvSpPr>
        <p:spPr>
          <a:xfrm>
            <a:off x="635000" y="3977900"/>
            <a:ext cx="5174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86" name="Google Shape;1386;p111"/>
          <p:cNvSpPr txBox="1">
            <a:spLocks noGrp="1"/>
          </p:cNvSpPr>
          <p:nvPr>
            <p:ph type="body" idx="6"/>
          </p:nvPr>
        </p:nvSpPr>
        <p:spPr>
          <a:xfrm>
            <a:off x="6286501" y="3977903"/>
            <a:ext cx="526694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87" name="Google Shape;1387;p111"/>
          <p:cNvSpPr txBox="1">
            <a:spLocks noGrp="1"/>
          </p:cNvSpPr>
          <p:nvPr>
            <p:ph type="body" idx="7"/>
          </p:nvPr>
        </p:nvSpPr>
        <p:spPr>
          <a:xfrm>
            <a:off x="635000" y="4702300"/>
            <a:ext cx="52608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‒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o"/>
              <a:defRPr sz="13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◆"/>
              <a:defRPr sz="13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88" name="Google Shape;1388;p111"/>
          <p:cNvSpPr txBox="1">
            <a:spLocks noGrp="1"/>
          </p:cNvSpPr>
          <p:nvPr>
            <p:ph type="body" idx="8"/>
          </p:nvPr>
        </p:nvSpPr>
        <p:spPr>
          <a:xfrm>
            <a:off x="6286495" y="4702300"/>
            <a:ext cx="52668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‒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o"/>
              <a:defRPr sz="13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◆"/>
              <a:defRPr sz="13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89" name="Google Shape;1389;p11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800"/>
              <a:buNone/>
              <a:defRPr>
                <a:solidFill>
                  <a:srgbClr val="9C9C9C"/>
                </a:solidFill>
              </a:defRPr>
            </a:lvl9pPr>
          </a:lstStyle>
          <a:p>
            <a:endParaRPr/>
          </a:p>
        </p:txBody>
      </p:sp>
      <p:sp>
        <p:nvSpPr>
          <p:cNvPr id="1390" name="Google Shape;1390;p11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91" name="Google Shape;1391;p111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2" name="Google Shape;1392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133" y="2220947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60467" y="2220947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133" y="4507969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60467" y="4507969"/>
            <a:ext cx="5254753" cy="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-Partner Title Slide">
  <p:cSld name="Co-Partner Title Slide no Tagline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/>
          <p:nvPr/>
        </p:nvSpPr>
        <p:spPr>
          <a:xfrm>
            <a:off x="167" y="-49500"/>
            <a:ext cx="12192000" cy="3097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/>
          <p:cNvSpPr txBox="1">
            <a:spLocks noGrp="1"/>
          </p:cNvSpPr>
          <p:nvPr>
            <p:ph type="subTitle" idx="1"/>
          </p:nvPr>
        </p:nvSpPr>
        <p:spPr>
          <a:xfrm>
            <a:off x="538200" y="5671421"/>
            <a:ext cx="10818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ctrTitle"/>
          </p:nvPr>
        </p:nvSpPr>
        <p:spPr>
          <a:xfrm>
            <a:off x="538200" y="4319167"/>
            <a:ext cx="108189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12"/>
          <p:cNvCxnSpPr/>
          <p:nvPr/>
        </p:nvCxnSpPr>
        <p:spPr>
          <a:xfrm>
            <a:off x="2816531" y="3669691"/>
            <a:ext cx="0" cy="6096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9" name="Google Shape;15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200" y="3857320"/>
            <a:ext cx="1921533" cy="23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/>
          <p:nvPr/>
        </p:nvSpPr>
        <p:spPr>
          <a:xfrm rot="-2700000">
            <a:off x="2616347" y="2861815"/>
            <a:ext cx="400505" cy="400505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2"/>
          <p:cNvSpPr txBox="1">
            <a:spLocks noGrp="1"/>
          </p:cNvSpPr>
          <p:nvPr>
            <p:ph type="body" idx="2"/>
          </p:nvPr>
        </p:nvSpPr>
        <p:spPr>
          <a:xfrm>
            <a:off x="3173333" y="3579267"/>
            <a:ext cx="31680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-2">
  <p:cSld name="Title Only-2">
    <p:bg>
      <p:bgPr>
        <a:solidFill>
          <a:schemeClr val="dk1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12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12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1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01" name="Google Shape;1401;p112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2" name="Google Shape;1402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Key Points">
  <p:cSld name="Three Key Points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13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11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13"/>
          <p:cNvSpPr txBox="1">
            <a:spLocks noGrp="1"/>
          </p:cNvSpPr>
          <p:nvPr>
            <p:ph type="body" idx="1"/>
          </p:nvPr>
        </p:nvSpPr>
        <p:spPr>
          <a:xfrm>
            <a:off x="635000" y="4167565"/>
            <a:ext cx="3251200" cy="2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07" name="Google Shape;1407;p113"/>
          <p:cNvSpPr txBox="1">
            <a:spLocks noGrp="1"/>
          </p:cNvSpPr>
          <p:nvPr>
            <p:ph type="body" idx="2"/>
          </p:nvPr>
        </p:nvSpPr>
        <p:spPr>
          <a:xfrm>
            <a:off x="4470401" y="4167565"/>
            <a:ext cx="3251200" cy="2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08" name="Google Shape;1408;p113"/>
          <p:cNvSpPr txBox="1">
            <a:spLocks noGrp="1"/>
          </p:cNvSpPr>
          <p:nvPr>
            <p:ph type="body" idx="3"/>
          </p:nvPr>
        </p:nvSpPr>
        <p:spPr>
          <a:xfrm>
            <a:off x="8305800" y="4167565"/>
            <a:ext cx="3251200" cy="2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09" name="Google Shape;1409;p11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10" name="Google Shape;1410;p113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Key Points-2">
  <p:cSld name="Three Key Points-2">
    <p:bg>
      <p:bgPr>
        <a:solidFill>
          <a:schemeClr val="dk1"/>
        </a:solidFill>
        <a:effectLst/>
      </p:bgPr>
    </p:bg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14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13" name="Google Shape;1413;p114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14" name="Google Shape;1414;p114"/>
          <p:cNvSpPr txBox="1">
            <a:spLocks noGrp="1"/>
          </p:cNvSpPr>
          <p:nvPr>
            <p:ph type="body" idx="1"/>
          </p:nvPr>
        </p:nvSpPr>
        <p:spPr>
          <a:xfrm>
            <a:off x="538200" y="4167567"/>
            <a:ext cx="3348000" cy="2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15" name="Google Shape;1415;p114"/>
          <p:cNvSpPr txBox="1">
            <a:spLocks noGrp="1"/>
          </p:cNvSpPr>
          <p:nvPr>
            <p:ph type="body" idx="2"/>
          </p:nvPr>
        </p:nvSpPr>
        <p:spPr>
          <a:xfrm>
            <a:off x="4373600" y="4167567"/>
            <a:ext cx="3445200" cy="2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16" name="Google Shape;1416;p114"/>
          <p:cNvSpPr txBox="1">
            <a:spLocks noGrp="1"/>
          </p:cNvSpPr>
          <p:nvPr>
            <p:ph type="body" idx="3"/>
          </p:nvPr>
        </p:nvSpPr>
        <p:spPr>
          <a:xfrm>
            <a:off x="8305800" y="4167567"/>
            <a:ext cx="3348000" cy="2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17" name="Google Shape;1417;p11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18" name="Google Shape;1418;p114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9" name="Google Shape;1419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_Six Items">
  <p:cSld name="Grid_Six Items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15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422" name="Google Shape;1422;p115"/>
          <p:cNvCxnSpPr/>
          <p:nvPr/>
        </p:nvCxnSpPr>
        <p:spPr>
          <a:xfrm>
            <a:off x="4139384" y="2216331"/>
            <a:ext cx="0" cy="3454400"/>
          </a:xfrm>
          <a:prstGeom prst="straightConnector1">
            <a:avLst/>
          </a:prstGeom>
          <a:noFill/>
          <a:ln w="12700" cap="rnd" cmpd="sng">
            <a:solidFill>
              <a:srgbClr val="DFDF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3" name="Google Shape;1423;p115"/>
          <p:cNvCxnSpPr/>
          <p:nvPr/>
        </p:nvCxnSpPr>
        <p:spPr>
          <a:xfrm>
            <a:off x="633984" y="4018341"/>
            <a:ext cx="10924000" cy="0"/>
          </a:xfrm>
          <a:prstGeom prst="straightConnector1">
            <a:avLst/>
          </a:prstGeom>
          <a:noFill/>
          <a:ln w="12700" cap="rnd" cmpd="sng">
            <a:solidFill>
              <a:srgbClr val="DFDFD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4" name="Google Shape;1424;p115"/>
          <p:cNvCxnSpPr/>
          <p:nvPr/>
        </p:nvCxnSpPr>
        <p:spPr>
          <a:xfrm>
            <a:off x="8052616" y="2219077"/>
            <a:ext cx="0" cy="3454400"/>
          </a:xfrm>
          <a:prstGeom prst="straightConnector1">
            <a:avLst/>
          </a:prstGeom>
          <a:noFill/>
          <a:ln w="12700" cap="rnd" cmpd="sng">
            <a:solidFill>
              <a:srgbClr val="DFDFD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5" name="Google Shape;1425;p115"/>
          <p:cNvSpPr txBox="1">
            <a:spLocks noGrp="1"/>
          </p:cNvSpPr>
          <p:nvPr>
            <p:ph type="body" idx="1"/>
          </p:nvPr>
        </p:nvSpPr>
        <p:spPr>
          <a:xfrm>
            <a:off x="538200" y="3089067"/>
            <a:ext cx="3377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26" name="Google Shape;1426;p115"/>
          <p:cNvSpPr txBox="1">
            <a:spLocks noGrp="1"/>
          </p:cNvSpPr>
          <p:nvPr>
            <p:ph type="body" idx="2"/>
          </p:nvPr>
        </p:nvSpPr>
        <p:spPr>
          <a:xfrm>
            <a:off x="538200" y="4167567"/>
            <a:ext cx="3377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27" name="Google Shape;1427;p115"/>
          <p:cNvSpPr txBox="1">
            <a:spLocks noGrp="1"/>
          </p:cNvSpPr>
          <p:nvPr>
            <p:ph type="body" idx="3"/>
          </p:nvPr>
        </p:nvSpPr>
        <p:spPr>
          <a:xfrm>
            <a:off x="4373233" y="4167567"/>
            <a:ext cx="3465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115"/>
          <p:cNvSpPr txBox="1">
            <a:spLocks noGrp="1"/>
          </p:cNvSpPr>
          <p:nvPr>
            <p:ph type="body" idx="4"/>
          </p:nvPr>
        </p:nvSpPr>
        <p:spPr>
          <a:xfrm>
            <a:off x="4353533" y="3089067"/>
            <a:ext cx="3465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29" name="Google Shape;1429;p115"/>
          <p:cNvSpPr txBox="1">
            <a:spLocks noGrp="1"/>
          </p:cNvSpPr>
          <p:nvPr>
            <p:ph type="body" idx="5"/>
          </p:nvPr>
        </p:nvSpPr>
        <p:spPr>
          <a:xfrm>
            <a:off x="8276600" y="3089067"/>
            <a:ext cx="3377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30" name="Google Shape;1430;p115"/>
          <p:cNvSpPr txBox="1">
            <a:spLocks noGrp="1"/>
          </p:cNvSpPr>
          <p:nvPr>
            <p:ph type="body" idx="6"/>
          </p:nvPr>
        </p:nvSpPr>
        <p:spPr>
          <a:xfrm>
            <a:off x="8276600" y="4167567"/>
            <a:ext cx="3377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31" name="Google Shape;1431;p115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11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33" name="Google Shape;1433;p115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_Six Items-2">
  <p:cSld name="Grid_Six Items-2">
    <p:bg>
      <p:bgPr>
        <a:solidFill>
          <a:schemeClr val="dk1"/>
        </a:solidFill>
        <a:effectLst/>
      </p:bgPr>
    </p:bg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16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436" name="Google Shape;1436;p116"/>
          <p:cNvCxnSpPr/>
          <p:nvPr/>
        </p:nvCxnSpPr>
        <p:spPr>
          <a:xfrm>
            <a:off x="4126495" y="2219064"/>
            <a:ext cx="0" cy="34544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7" name="Google Shape;1437;p116"/>
          <p:cNvCxnSpPr/>
          <p:nvPr/>
        </p:nvCxnSpPr>
        <p:spPr>
          <a:xfrm>
            <a:off x="633984" y="4006877"/>
            <a:ext cx="10924000" cy="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8" name="Google Shape;1438;p116"/>
          <p:cNvCxnSpPr/>
          <p:nvPr/>
        </p:nvCxnSpPr>
        <p:spPr>
          <a:xfrm>
            <a:off x="8042605" y="2219077"/>
            <a:ext cx="0" cy="34544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9" name="Google Shape;1439;p116"/>
          <p:cNvSpPr txBox="1">
            <a:spLocks noGrp="1"/>
          </p:cNvSpPr>
          <p:nvPr>
            <p:ph type="body" idx="1"/>
          </p:nvPr>
        </p:nvSpPr>
        <p:spPr>
          <a:xfrm>
            <a:off x="538200" y="3089067"/>
            <a:ext cx="3377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40" name="Google Shape;1440;p116"/>
          <p:cNvSpPr txBox="1">
            <a:spLocks noGrp="1"/>
          </p:cNvSpPr>
          <p:nvPr>
            <p:ph type="body" idx="2"/>
          </p:nvPr>
        </p:nvSpPr>
        <p:spPr>
          <a:xfrm>
            <a:off x="538200" y="4193067"/>
            <a:ext cx="3377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41" name="Google Shape;1441;p116"/>
          <p:cNvSpPr txBox="1">
            <a:spLocks noGrp="1"/>
          </p:cNvSpPr>
          <p:nvPr>
            <p:ph type="body" idx="3"/>
          </p:nvPr>
        </p:nvSpPr>
        <p:spPr>
          <a:xfrm>
            <a:off x="4373233" y="4193067"/>
            <a:ext cx="3465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42" name="Google Shape;1442;p116"/>
          <p:cNvSpPr txBox="1">
            <a:spLocks noGrp="1"/>
          </p:cNvSpPr>
          <p:nvPr>
            <p:ph type="body" idx="4"/>
          </p:nvPr>
        </p:nvSpPr>
        <p:spPr>
          <a:xfrm>
            <a:off x="4353533" y="3089067"/>
            <a:ext cx="3465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43" name="Google Shape;1443;p116"/>
          <p:cNvSpPr txBox="1">
            <a:spLocks noGrp="1"/>
          </p:cNvSpPr>
          <p:nvPr>
            <p:ph type="body" idx="5"/>
          </p:nvPr>
        </p:nvSpPr>
        <p:spPr>
          <a:xfrm>
            <a:off x="8276600" y="3089067"/>
            <a:ext cx="3377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44" name="Google Shape;1444;p116"/>
          <p:cNvSpPr txBox="1">
            <a:spLocks noGrp="1"/>
          </p:cNvSpPr>
          <p:nvPr>
            <p:ph type="body" idx="6"/>
          </p:nvPr>
        </p:nvSpPr>
        <p:spPr>
          <a:xfrm>
            <a:off x="8254200" y="4193067"/>
            <a:ext cx="3377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45" name="Google Shape;1445;p116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11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47" name="Google Shape;1447;p116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8" name="Google Shape;1448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_Headline-2">
  <p:cSld name="1/2_Headline-2">
    <p:bg>
      <p:bgPr>
        <a:solidFill>
          <a:schemeClr val="dk1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17"/>
          <p:cNvSpPr/>
          <p:nvPr/>
        </p:nvSpPr>
        <p:spPr>
          <a:xfrm>
            <a:off x="9100" y="9500"/>
            <a:ext cx="5202400" cy="685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4D4D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1" name="Google Shape;1451;p117"/>
          <p:cNvPicPr preferRelativeResize="0"/>
          <p:nvPr/>
        </p:nvPicPr>
        <p:blipFill rotWithShape="1">
          <a:blip r:embed="rId2">
            <a:alphaModFix/>
          </a:blip>
          <a:srcRect l="36405" r="34949"/>
          <a:stretch/>
        </p:blipFill>
        <p:spPr>
          <a:xfrm>
            <a:off x="538200" y="-544033"/>
            <a:ext cx="4155563" cy="7841667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17"/>
          <p:cNvSpPr txBox="1">
            <a:spLocks noGrp="1"/>
          </p:cNvSpPr>
          <p:nvPr>
            <p:ph type="body" idx="1"/>
          </p:nvPr>
        </p:nvSpPr>
        <p:spPr>
          <a:xfrm>
            <a:off x="538200" y="1545812"/>
            <a:ext cx="4155600" cy="3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rial"/>
              <a:buNone/>
              <a:defRPr sz="5900" b="1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3" name="Google Shape;1453;p117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54" name="Google Shape;1454;p11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55" name="Google Shape;1455;p117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6" name="Google Shape;1456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Graphic, Minimal Text">
  <p:cSld name="Layout-3A"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118"/>
          <p:cNvPicPr preferRelativeResize="0"/>
          <p:nvPr/>
        </p:nvPicPr>
        <p:blipFill rotWithShape="1">
          <a:blip r:embed="rId2">
            <a:alphaModFix/>
          </a:blip>
          <a:srcRect l="979" r="-978" b="-1057"/>
          <a:stretch/>
        </p:blipFill>
        <p:spPr>
          <a:xfrm>
            <a:off x="-2175900" y="-3580100"/>
            <a:ext cx="8185665" cy="8111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18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33772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60" name="Google Shape;1460;p11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118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118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2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Graphic, Minimal Text">
  <p:cSld name="Layout-3B">
    <p:bg>
      <p:bgPr>
        <a:solidFill>
          <a:schemeClr val="dk1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Google Shape;1464;p119"/>
          <p:cNvPicPr preferRelativeResize="0"/>
          <p:nvPr/>
        </p:nvPicPr>
        <p:blipFill rotWithShape="1">
          <a:blip r:embed="rId2">
            <a:alphaModFix/>
          </a:blip>
          <a:srcRect l="979" r="-978" b="-1057"/>
          <a:stretch/>
        </p:blipFill>
        <p:spPr>
          <a:xfrm>
            <a:off x="-2175900" y="-3580100"/>
            <a:ext cx="8185665" cy="8111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19"/>
          <p:cNvSpPr txBox="1">
            <a:spLocks noGrp="1"/>
          </p:cNvSpPr>
          <p:nvPr>
            <p:ph type="title"/>
          </p:nvPr>
        </p:nvSpPr>
        <p:spPr>
          <a:xfrm>
            <a:off x="538100" y="538633"/>
            <a:ext cx="33772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119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11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68" name="Google Shape;1468;p119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9" name="Google Shape;1469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ized Headline">
  <p:cSld name="Layout-5A"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20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120"/>
          <p:cNvSpPr/>
          <p:nvPr/>
        </p:nvSpPr>
        <p:spPr>
          <a:xfrm>
            <a:off x="538200" y="419767"/>
            <a:ext cx="1519200" cy="8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20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8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12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75" name="Google Shape;1475;p120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ized Headline">
  <p:cSld name="Layout-5B">
    <p:bg>
      <p:bgPr>
        <a:solidFill>
          <a:schemeClr val="dk1"/>
        </a:solidFill>
        <a:effectLst/>
      </p:bgPr>
    </p:bg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21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8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12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12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80" name="Google Shape;1480;p121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1" name="Google Shape;1481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-Partner Title Slide-2">
  <p:cSld name="Co-Partner Title Slide-2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13"/>
          <p:cNvCxnSpPr/>
          <p:nvPr/>
        </p:nvCxnSpPr>
        <p:spPr>
          <a:xfrm>
            <a:off x="2816531" y="450963"/>
            <a:ext cx="0" cy="6096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13"/>
          <p:cNvSpPr txBox="1">
            <a:spLocks noGrp="1"/>
          </p:cNvSpPr>
          <p:nvPr>
            <p:ph type="ctrTitle"/>
          </p:nvPr>
        </p:nvSpPr>
        <p:spPr>
          <a:xfrm>
            <a:off x="538200" y="1136467"/>
            <a:ext cx="4217100" cy="26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Font typeface="Arial"/>
              <a:buNone/>
              <a:defRPr sz="37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"/>
          </p:nvPr>
        </p:nvSpPr>
        <p:spPr>
          <a:xfrm>
            <a:off x="538200" y="4167568"/>
            <a:ext cx="4217100" cy="11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pic>
        <p:nvPicPr>
          <p:cNvPr id="166" name="Google Shape;16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4133" y="638587"/>
            <a:ext cx="1921533" cy="23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/>
          <p:nvPr/>
        </p:nvSpPr>
        <p:spPr>
          <a:xfrm rot="5400000">
            <a:off x="5967800" y="659600"/>
            <a:ext cx="6908700" cy="556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3"/>
          <p:cNvSpPr/>
          <p:nvPr/>
        </p:nvSpPr>
        <p:spPr>
          <a:xfrm rot="2700000">
            <a:off x="6424897" y="552629"/>
            <a:ext cx="400505" cy="4005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 l="36405" r="34949"/>
          <a:stretch/>
        </p:blipFill>
        <p:spPr>
          <a:xfrm>
            <a:off x="7162551" y="-821733"/>
            <a:ext cx="4519301" cy="8528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3"/>
          <p:cNvSpPr txBox="1">
            <a:spLocks noGrp="1"/>
          </p:cNvSpPr>
          <p:nvPr>
            <p:ph type="body" idx="2"/>
          </p:nvPr>
        </p:nvSpPr>
        <p:spPr>
          <a:xfrm>
            <a:off x="3177400" y="385767"/>
            <a:ext cx="31680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ubject Comparison">
  <p:cSld name="Layout-13A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22"/>
          <p:cNvSpPr/>
          <p:nvPr/>
        </p:nvSpPr>
        <p:spPr>
          <a:xfrm>
            <a:off x="-4652" y="2527704"/>
            <a:ext cx="12194339" cy="4330695"/>
          </a:xfrm>
          <a:custGeom>
            <a:avLst/>
            <a:gdLst/>
            <a:ahLst/>
            <a:cxnLst/>
            <a:rect l="l" t="t" r="r" b="b"/>
            <a:pathLst>
              <a:path w="9145754" h="3248021" extrusionOk="0">
                <a:moveTo>
                  <a:pt x="4575489" y="0"/>
                </a:moveTo>
                <a:cubicBezTo>
                  <a:pt x="6303696" y="0"/>
                  <a:pt x="7870850" y="689549"/>
                  <a:pt x="9016831" y="1808528"/>
                </a:cubicBezTo>
                <a:lnTo>
                  <a:pt x="9145754" y="1942546"/>
                </a:lnTo>
                <a:lnTo>
                  <a:pt x="9145754" y="3248021"/>
                </a:lnTo>
                <a:lnTo>
                  <a:pt x="0" y="3248021"/>
                </a:lnTo>
                <a:lnTo>
                  <a:pt x="0" y="1947977"/>
                </a:lnTo>
                <a:lnTo>
                  <a:pt x="134147" y="1808528"/>
                </a:lnTo>
                <a:cubicBezTo>
                  <a:pt x="1280129" y="689549"/>
                  <a:pt x="2847283" y="0"/>
                  <a:pt x="45754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122"/>
          <p:cNvSpPr/>
          <p:nvPr/>
        </p:nvSpPr>
        <p:spPr>
          <a:xfrm>
            <a:off x="9279679" y="2936524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22"/>
          <p:cNvSpPr/>
          <p:nvPr/>
        </p:nvSpPr>
        <p:spPr>
          <a:xfrm>
            <a:off x="1693121" y="2936524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122"/>
          <p:cNvSpPr/>
          <p:nvPr/>
        </p:nvSpPr>
        <p:spPr>
          <a:xfrm>
            <a:off x="5482917" y="1985557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22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88" name="Google Shape;1488;p122"/>
          <p:cNvSpPr txBox="1">
            <a:spLocks noGrp="1"/>
          </p:cNvSpPr>
          <p:nvPr>
            <p:ph type="body" idx="1"/>
          </p:nvPr>
        </p:nvSpPr>
        <p:spPr>
          <a:xfrm>
            <a:off x="4373233" y="3673309"/>
            <a:ext cx="3445600" cy="10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89" name="Google Shape;1489;p122"/>
          <p:cNvSpPr txBox="1">
            <a:spLocks noGrp="1"/>
          </p:cNvSpPr>
          <p:nvPr>
            <p:ph type="body" idx="2"/>
          </p:nvPr>
        </p:nvSpPr>
        <p:spPr>
          <a:xfrm>
            <a:off x="8276600" y="4283333"/>
            <a:ext cx="33720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1" i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0" name="Google Shape;1490;p122"/>
          <p:cNvSpPr txBox="1">
            <a:spLocks noGrp="1"/>
          </p:cNvSpPr>
          <p:nvPr>
            <p:ph type="body" idx="3"/>
          </p:nvPr>
        </p:nvSpPr>
        <p:spPr>
          <a:xfrm>
            <a:off x="8276600" y="4661809"/>
            <a:ext cx="3372000" cy="10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122"/>
          <p:cNvSpPr txBox="1">
            <a:spLocks noGrp="1"/>
          </p:cNvSpPr>
          <p:nvPr>
            <p:ph type="body" idx="4"/>
          </p:nvPr>
        </p:nvSpPr>
        <p:spPr>
          <a:xfrm>
            <a:off x="538200" y="4624277"/>
            <a:ext cx="3377200" cy="10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492" name="Google Shape;1492;p122"/>
          <p:cNvSpPr txBox="1">
            <a:spLocks noGrp="1"/>
          </p:cNvSpPr>
          <p:nvPr>
            <p:ph type="body" idx="5"/>
          </p:nvPr>
        </p:nvSpPr>
        <p:spPr>
          <a:xfrm>
            <a:off x="4373233" y="3294833"/>
            <a:ext cx="3445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1" i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3" name="Google Shape;1493;p122"/>
          <p:cNvSpPr txBox="1">
            <a:spLocks noGrp="1"/>
          </p:cNvSpPr>
          <p:nvPr>
            <p:ph type="body" idx="6"/>
          </p:nvPr>
        </p:nvSpPr>
        <p:spPr>
          <a:xfrm>
            <a:off x="538200" y="4249967"/>
            <a:ext cx="33720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1" i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4" name="Google Shape;1494;p122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12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96" name="Google Shape;1496;p122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7" name="Google Shape;1497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ubject Comparison-Dark">
  <p:cSld name="Layout-13B">
    <p:bg>
      <p:bgPr>
        <a:solidFill>
          <a:schemeClr val="dk1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23"/>
          <p:cNvSpPr/>
          <p:nvPr/>
        </p:nvSpPr>
        <p:spPr>
          <a:xfrm>
            <a:off x="-4652" y="2527704"/>
            <a:ext cx="12194339" cy="4330695"/>
          </a:xfrm>
          <a:custGeom>
            <a:avLst/>
            <a:gdLst/>
            <a:ahLst/>
            <a:cxnLst/>
            <a:rect l="l" t="t" r="r" b="b"/>
            <a:pathLst>
              <a:path w="9145754" h="3248021" extrusionOk="0">
                <a:moveTo>
                  <a:pt x="4575489" y="0"/>
                </a:moveTo>
                <a:cubicBezTo>
                  <a:pt x="6303696" y="0"/>
                  <a:pt x="7870850" y="689549"/>
                  <a:pt x="9016831" y="1808528"/>
                </a:cubicBezTo>
                <a:lnTo>
                  <a:pt x="9145754" y="1942546"/>
                </a:lnTo>
                <a:lnTo>
                  <a:pt x="9145754" y="3248021"/>
                </a:lnTo>
                <a:lnTo>
                  <a:pt x="0" y="3248021"/>
                </a:lnTo>
                <a:lnTo>
                  <a:pt x="0" y="1947977"/>
                </a:lnTo>
                <a:lnTo>
                  <a:pt x="134147" y="1808528"/>
                </a:lnTo>
                <a:cubicBezTo>
                  <a:pt x="1280129" y="689549"/>
                  <a:pt x="2847283" y="0"/>
                  <a:pt x="45754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123"/>
          <p:cNvSpPr/>
          <p:nvPr/>
        </p:nvSpPr>
        <p:spPr>
          <a:xfrm>
            <a:off x="9279679" y="2936524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23"/>
          <p:cNvSpPr/>
          <p:nvPr/>
        </p:nvSpPr>
        <p:spPr>
          <a:xfrm>
            <a:off x="1693121" y="2936524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23"/>
          <p:cNvSpPr/>
          <p:nvPr/>
        </p:nvSpPr>
        <p:spPr>
          <a:xfrm>
            <a:off x="5482917" y="1985557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23"/>
          <p:cNvSpPr txBox="1">
            <a:spLocks noGrp="1"/>
          </p:cNvSpPr>
          <p:nvPr>
            <p:ph type="title"/>
          </p:nvPr>
        </p:nvSpPr>
        <p:spPr>
          <a:xfrm>
            <a:off x="595433" y="538633"/>
            <a:ext cx="110360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123"/>
          <p:cNvSpPr txBox="1">
            <a:spLocks noGrp="1"/>
          </p:cNvSpPr>
          <p:nvPr>
            <p:ph type="body" idx="1"/>
          </p:nvPr>
        </p:nvSpPr>
        <p:spPr>
          <a:xfrm>
            <a:off x="4373233" y="3673300"/>
            <a:ext cx="3445600" cy="10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05" name="Google Shape;1505;p123"/>
          <p:cNvSpPr txBox="1">
            <a:spLocks noGrp="1"/>
          </p:cNvSpPr>
          <p:nvPr>
            <p:ph type="body" idx="2"/>
          </p:nvPr>
        </p:nvSpPr>
        <p:spPr>
          <a:xfrm>
            <a:off x="8439404" y="4283341"/>
            <a:ext cx="2901696" cy="41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6" name="Google Shape;1506;p123"/>
          <p:cNvSpPr txBox="1">
            <a:spLocks noGrp="1"/>
          </p:cNvSpPr>
          <p:nvPr>
            <p:ph type="body" idx="3"/>
          </p:nvPr>
        </p:nvSpPr>
        <p:spPr>
          <a:xfrm>
            <a:off x="8276600" y="4661833"/>
            <a:ext cx="3377200" cy="10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07" name="Google Shape;1507;p123"/>
          <p:cNvSpPr txBox="1">
            <a:spLocks noGrp="1"/>
          </p:cNvSpPr>
          <p:nvPr>
            <p:ph type="body" idx="4"/>
          </p:nvPr>
        </p:nvSpPr>
        <p:spPr>
          <a:xfrm>
            <a:off x="538200" y="4624267"/>
            <a:ext cx="3377200" cy="10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08" name="Google Shape;1508;p123"/>
          <p:cNvSpPr txBox="1">
            <a:spLocks noGrp="1"/>
          </p:cNvSpPr>
          <p:nvPr>
            <p:ph type="body" idx="5"/>
          </p:nvPr>
        </p:nvSpPr>
        <p:spPr>
          <a:xfrm>
            <a:off x="4373233" y="3294833"/>
            <a:ext cx="3445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9" name="Google Shape;1509;p123"/>
          <p:cNvSpPr txBox="1">
            <a:spLocks noGrp="1"/>
          </p:cNvSpPr>
          <p:nvPr>
            <p:ph type="body" idx="6"/>
          </p:nvPr>
        </p:nvSpPr>
        <p:spPr>
          <a:xfrm>
            <a:off x="538200" y="4249967"/>
            <a:ext cx="33772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0" name="Google Shape;1510;p12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511" name="Google Shape;1511;p12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12" name="Google Shape;1512;p123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ubject Comparison-Dark2">
  <p:cSld name="Layout-15B">
    <p:bg>
      <p:bgPr>
        <a:solidFill>
          <a:schemeClr val="dk1"/>
        </a:solidFill>
        <a:effectLst/>
      </p:bgPr>
    </p:bg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24"/>
          <p:cNvSpPr/>
          <p:nvPr/>
        </p:nvSpPr>
        <p:spPr>
          <a:xfrm>
            <a:off x="538199" y="1660468"/>
            <a:ext cx="3387200" cy="41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6" name="Google Shape;1516;p124"/>
          <p:cNvSpPr/>
          <p:nvPr/>
        </p:nvSpPr>
        <p:spPr>
          <a:xfrm>
            <a:off x="4373233" y="1660467"/>
            <a:ext cx="3468400" cy="41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7" name="Google Shape;1517;p124"/>
          <p:cNvSpPr/>
          <p:nvPr/>
        </p:nvSpPr>
        <p:spPr>
          <a:xfrm>
            <a:off x="8266435" y="1660468"/>
            <a:ext cx="3387200" cy="41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8" name="Google Shape;1518;p124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1397932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24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5273567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24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9126168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24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124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124"/>
          <p:cNvSpPr txBox="1">
            <a:spLocks noGrp="1"/>
          </p:cNvSpPr>
          <p:nvPr>
            <p:ph type="body" idx="1"/>
          </p:nvPr>
        </p:nvSpPr>
        <p:spPr>
          <a:xfrm>
            <a:off x="742799" y="4196661"/>
            <a:ext cx="297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24" name="Google Shape;1524;p124"/>
          <p:cNvSpPr txBox="1">
            <a:spLocks noGrp="1"/>
          </p:cNvSpPr>
          <p:nvPr>
            <p:ph type="body" idx="2"/>
          </p:nvPr>
        </p:nvSpPr>
        <p:spPr>
          <a:xfrm>
            <a:off x="742799" y="3638367"/>
            <a:ext cx="29780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5" name="Google Shape;1525;p124"/>
          <p:cNvSpPr txBox="1">
            <a:spLocks noGrp="1"/>
          </p:cNvSpPr>
          <p:nvPr>
            <p:ph type="body" idx="3"/>
          </p:nvPr>
        </p:nvSpPr>
        <p:spPr>
          <a:xfrm>
            <a:off x="4618433" y="4196661"/>
            <a:ext cx="297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26" name="Google Shape;1526;p124"/>
          <p:cNvSpPr txBox="1">
            <a:spLocks noGrp="1"/>
          </p:cNvSpPr>
          <p:nvPr>
            <p:ph type="body" idx="4"/>
          </p:nvPr>
        </p:nvSpPr>
        <p:spPr>
          <a:xfrm>
            <a:off x="4618433" y="3638367"/>
            <a:ext cx="29780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7" name="Google Shape;1527;p124"/>
          <p:cNvSpPr txBox="1">
            <a:spLocks noGrp="1"/>
          </p:cNvSpPr>
          <p:nvPr>
            <p:ph type="body" idx="5"/>
          </p:nvPr>
        </p:nvSpPr>
        <p:spPr>
          <a:xfrm>
            <a:off x="8471035" y="4196661"/>
            <a:ext cx="297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28" name="Google Shape;1528;p124"/>
          <p:cNvSpPr txBox="1">
            <a:spLocks noGrp="1"/>
          </p:cNvSpPr>
          <p:nvPr>
            <p:ph type="body" idx="6"/>
          </p:nvPr>
        </p:nvSpPr>
        <p:spPr>
          <a:xfrm>
            <a:off x="8471035" y="3638367"/>
            <a:ext cx="29780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9" name="Google Shape;1529;p12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30" name="Google Shape;1530;p124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1" name="Google Shape;1531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ubject Comparison-2">
  <p:cSld name="Layout-15B_1">
    <p:bg>
      <p:bgPr>
        <a:solidFill>
          <a:schemeClr val="lt1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5"/>
          <p:cNvSpPr/>
          <p:nvPr/>
        </p:nvSpPr>
        <p:spPr>
          <a:xfrm>
            <a:off x="538199" y="1660468"/>
            <a:ext cx="3387200" cy="41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4" name="Google Shape;1534;p125"/>
          <p:cNvSpPr/>
          <p:nvPr/>
        </p:nvSpPr>
        <p:spPr>
          <a:xfrm>
            <a:off x="4373233" y="1660467"/>
            <a:ext cx="3468400" cy="41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5" name="Google Shape;1535;p125"/>
          <p:cNvSpPr/>
          <p:nvPr/>
        </p:nvSpPr>
        <p:spPr>
          <a:xfrm>
            <a:off x="8266435" y="1660468"/>
            <a:ext cx="3387200" cy="41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6" name="Google Shape;1536;p125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1397932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25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5273567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25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9126168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25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125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125"/>
          <p:cNvSpPr txBox="1">
            <a:spLocks noGrp="1"/>
          </p:cNvSpPr>
          <p:nvPr>
            <p:ph type="body" idx="1"/>
          </p:nvPr>
        </p:nvSpPr>
        <p:spPr>
          <a:xfrm>
            <a:off x="742799" y="4196661"/>
            <a:ext cx="297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42" name="Google Shape;1542;p125"/>
          <p:cNvSpPr txBox="1">
            <a:spLocks noGrp="1"/>
          </p:cNvSpPr>
          <p:nvPr>
            <p:ph type="body" idx="2"/>
          </p:nvPr>
        </p:nvSpPr>
        <p:spPr>
          <a:xfrm>
            <a:off x="742799" y="3638367"/>
            <a:ext cx="29780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43" name="Google Shape;1543;p125"/>
          <p:cNvSpPr txBox="1">
            <a:spLocks noGrp="1"/>
          </p:cNvSpPr>
          <p:nvPr>
            <p:ph type="body" idx="3"/>
          </p:nvPr>
        </p:nvSpPr>
        <p:spPr>
          <a:xfrm>
            <a:off x="4618433" y="4196661"/>
            <a:ext cx="297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44" name="Google Shape;1544;p125"/>
          <p:cNvSpPr txBox="1">
            <a:spLocks noGrp="1"/>
          </p:cNvSpPr>
          <p:nvPr>
            <p:ph type="body" idx="4"/>
          </p:nvPr>
        </p:nvSpPr>
        <p:spPr>
          <a:xfrm>
            <a:off x="4618433" y="3638367"/>
            <a:ext cx="29780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45" name="Google Shape;1545;p125"/>
          <p:cNvSpPr txBox="1">
            <a:spLocks noGrp="1"/>
          </p:cNvSpPr>
          <p:nvPr>
            <p:ph type="body" idx="5"/>
          </p:nvPr>
        </p:nvSpPr>
        <p:spPr>
          <a:xfrm>
            <a:off x="8471035" y="4196661"/>
            <a:ext cx="297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46" name="Google Shape;1546;p125"/>
          <p:cNvSpPr txBox="1">
            <a:spLocks noGrp="1"/>
          </p:cNvSpPr>
          <p:nvPr>
            <p:ph type="body" idx="6"/>
          </p:nvPr>
        </p:nvSpPr>
        <p:spPr>
          <a:xfrm>
            <a:off x="8471035" y="3638367"/>
            <a:ext cx="29780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47" name="Google Shape;1547;p12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48" name="Google Shape;1548;p125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ubject Comparison-Dark">
  <p:cSld name="Layout-15B_2">
    <p:bg>
      <p:bgPr>
        <a:solidFill>
          <a:schemeClr val="dk1"/>
        </a:solidFill>
        <a:effectLst/>
      </p:bgPr>
    </p:bg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26"/>
          <p:cNvSpPr/>
          <p:nvPr/>
        </p:nvSpPr>
        <p:spPr>
          <a:xfrm>
            <a:off x="538200" y="1660464"/>
            <a:ext cx="2517200" cy="463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1" name="Google Shape;1551;p126"/>
          <p:cNvSpPr/>
          <p:nvPr/>
        </p:nvSpPr>
        <p:spPr>
          <a:xfrm>
            <a:off x="3388175" y="1660463"/>
            <a:ext cx="2577600" cy="463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2" name="Google Shape;1552;p126"/>
          <p:cNvSpPr/>
          <p:nvPr/>
        </p:nvSpPr>
        <p:spPr>
          <a:xfrm>
            <a:off x="6281376" y="1660464"/>
            <a:ext cx="2517200" cy="463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3" name="Google Shape;1553;p126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1177103" y="5659981"/>
            <a:ext cx="1239363" cy="63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126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4057249" y="5659981"/>
            <a:ext cx="1239363" cy="63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26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6920277" y="5659981"/>
            <a:ext cx="1239363" cy="636179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26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126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126"/>
          <p:cNvSpPr txBox="1">
            <a:spLocks noGrp="1"/>
          </p:cNvSpPr>
          <p:nvPr>
            <p:ph type="body" idx="1"/>
          </p:nvPr>
        </p:nvSpPr>
        <p:spPr>
          <a:xfrm>
            <a:off x="690247" y="5128092"/>
            <a:ext cx="22132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9" name="Google Shape;1559;p126"/>
          <p:cNvSpPr txBox="1">
            <a:spLocks noGrp="1"/>
          </p:cNvSpPr>
          <p:nvPr>
            <p:ph type="body" idx="2"/>
          </p:nvPr>
        </p:nvSpPr>
        <p:spPr>
          <a:xfrm>
            <a:off x="690247" y="3875967"/>
            <a:ext cx="22132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0" name="Google Shape;1560;p126"/>
          <p:cNvSpPr txBox="1">
            <a:spLocks noGrp="1"/>
          </p:cNvSpPr>
          <p:nvPr>
            <p:ph type="body" idx="3"/>
          </p:nvPr>
        </p:nvSpPr>
        <p:spPr>
          <a:xfrm>
            <a:off x="3570392" y="5128092"/>
            <a:ext cx="22132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1" name="Google Shape;1561;p126"/>
          <p:cNvSpPr txBox="1">
            <a:spLocks noGrp="1"/>
          </p:cNvSpPr>
          <p:nvPr>
            <p:ph type="body" idx="4"/>
          </p:nvPr>
        </p:nvSpPr>
        <p:spPr>
          <a:xfrm>
            <a:off x="3570392" y="3875967"/>
            <a:ext cx="22132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2" name="Google Shape;1562;p126"/>
          <p:cNvSpPr txBox="1">
            <a:spLocks noGrp="1"/>
          </p:cNvSpPr>
          <p:nvPr>
            <p:ph type="body" idx="5"/>
          </p:nvPr>
        </p:nvSpPr>
        <p:spPr>
          <a:xfrm>
            <a:off x="6433421" y="5128092"/>
            <a:ext cx="22132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3" name="Google Shape;1563;p126"/>
          <p:cNvSpPr txBox="1">
            <a:spLocks noGrp="1"/>
          </p:cNvSpPr>
          <p:nvPr>
            <p:ph type="body" idx="6"/>
          </p:nvPr>
        </p:nvSpPr>
        <p:spPr>
          <a:xfrm>
            <a:off x="6433421" y="3875967"/>
            <a:ext cx="22132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4" name="Google Shape;1564;p126"/>
          <p:cNvSpPr/>
          <p:nvPr/>
        </p:nvSpPr>
        <p:spPr>
          <a:xfrm>
            <a:off x="9114233" y="1660464"/>
            <a:ext cx="2517200" cy="463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5" name="Google Shape;1565;p126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9753133" y="5659981"/>
            <a:ext cx="1239363" cy="636179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126"/>
          <p:cNvSpPr txBox="1">
            <a:spLocks noGrp="1"/>
          </p:cNvSpPr>
          <p:nvPr>
            <p:ph type="body" idx="7"/>
          </p:nvPr>
        </p:nvSpPr>
        <p:spPr>
          <a:xfrm>
            <a:off x="9266277" y="5128092"/>
            <a:ext cx="22132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7" name="Google Shape;1567;p126"/>
          <p:cNvSpPr txBox="1">
            <a:spLocks noGrp="1"/>
          </p:cNvSpPr>
          <p:nvPr>
            <p:ph type="body" idx="8"/>
          </p:nvPr>
        </p:nvSpPr>
        <p:spPr>
          <a:xfrm>
            <a:off x="9266277" y="3875967"/>
            <a:ext cx="22132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8" name="Google Shape;1568;p12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69" name="Google Shape;1569;p126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0" name="Google Shape;1570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ubject Comparison">
  <p:cSld name="Layout-15B_1_1">
    <p:bg>
      <p:bgPr>
        <a:solidFill>
          <a:schemeClr val="lt1"/>
        </a:solidFill>
        <a:effectLst/>
      </p:bgPr>
    </p:bg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27"/>
          <p:cNvSpPr/>
          <p:nvPr/>
        </p:nvSpPr>
        <p:spPr>
          <a:xfrm>
            <a:off x="538200" y="1660465"/>
            <a:ext cx="2517200" cy="41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3" name="Google Shape;1573;p127"/>
          <p:cNvSpPr/>
          <p:nvPr/>
        </p:nvSpPr>
        <p:spPr>
          <a:xfrm>
            <a:off x="3388175" y="1660464"/>
            <a:ext cx="2577600" cy="41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4" name="Google Shape;1574;p127"/>
          <p:cNvSpPr/>
          <p:nvPr/>
        </p:nvSpPr>
        <p:spPr>
          <a:xfrm>
            <a:off x="6281376" y="1660465"/>
            <a:ext cx="2517200" cy="41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5" name="Google Shape;1575;p127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1177103" y="5132281"/>
            <a:ext cx="1239363" cy="63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27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4057249" y="5132281"/>
            <a:ext cx="1239363" cy="63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27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6920277" y="5132281"/>
            <a:ext cx="1239363" cy="636179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127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127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127"/>
          <p:cNvSpPr txBox="1">
            <a:spLocks noGrp="1"/>
          </p:cNvSpPr>
          <p:nvPr>
            <p:ph type="body" idx="1"/>
          </p:nvPr>
        </p:nvSpPr>
        <p:spPr>
          <a:xfrm>
            <a:off x="690247" y="4272696"/>
            <a:ext cx="22132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81" name="Google Shape;1581;p127"/>
          <p:cNvSpPr txBox="1">
            <a:spLocks noGrp="1"/>
          </p:cNvSpPr>
          <p:nvPr>
            <p:ph type="body" idx="2"/>
          </p:nvPr>
        </p:nvSpPr>
        <p:spPr>
          <a:xfrm>
            <a:off x="690247" y="3857804"/>
            <a:ext cx="22132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82" name="Google Shape;1582;p127"/>
          <p:cNvSpPr txBox="1">
            <a:spLocks noGrp="1"/>
          </p:cNvSpPr>
          <p:nvPr>
            <p:ph type="body" idx="3"/>
          </p:nvPr>
        </p:nvSpPr>
        <p:spPr>
          <a:xfrm>
            <a:off x="3570392" y="4272696"/>
            <a:ext cx="22132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83" name="Google Shape;1583;p127"/>
          <p:cNvSpPr txBox="1">
            <a:spLocks noGrp="1"/>
          </p:cNvSpPr>
          <p:nvPr>
            <p:ph type="body" idx="4"/>
          </p:nvPr>
        </p:nvSpPr>
        <p:spPr>
          <a:xfrm>
            <a:off x="3570392" y="3857804"/>
            <a:ext cx="22132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84" name="Google Shape;1584;p127"/>
          <p:cNvSpPr txBox="1">
            <a:spLocks noGrp="1"/>
          </p:cNvSpPr>
          <p:nvPr>
            <p:ph type="body" idx="5"/>
          </p:nvPr>
        </p:nvSpPr>
        <p:spPr>
          <a:xfrm>
            <a:off x="6433421" y="4272696"/>
            <a:ext cx="22132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85" name="Google Shape;1585;p127"/>
          <p:cNvSpPr txBox="1">
            <a:spLocks noGrp="1"/>
          </p:cNvSpPr>
          <p:nvPr>
            <p:ph type="body" idx="6"/>
          </p:nvPr>
        </p:nvSpPr>
        <p:spPr>
          <a:xfrm>
            <a:off x="6433421" y="3857804"/>
            <a:ext cx="22132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86" name="Google Shape;1586;p127"/>
          <p:cNvSpPr/>
          <p:nvPr/>
        </p:nvSpPr>
        <p:spPr>
          <a:xfrm>
            <a:off x="9114233" y="1660465"/>
            <a:ext cx="2517200" cy="410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7" name="Google Shape;1587;p127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9753133" y="5132281"/>
            <a:ext cx="1239363" cy="636179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27"/>
          <p:cNvSpPr txBox="1">
            <a:spLocks noGrp="1"/>
          </p:cNvSpPr>
          <p:nvPr>
            <p:ph type="body" idx="7"/>
          </p:nvPr>
        </p:nvSpPr>
        <p:spPr>
          <a:xfrm>
            <a:off x="9266277" y="4272696"/>
            <a:ext cx="22132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89" name="Google Shape;1589;p127"/>
          <p:cNvSpPr txBox="1">
            <a:spLocks noGrp="1"/>
          </p:cNvSpPr>
          <p:nvPr>
            <p:ph type="body" idx="8"/>
          </p:nvPr>
        </p:nvSpPr>
        <p:spPr>
          <a:xfrm>
            <a:off x="9266277" y="3857804"/>
            <a:ext cx="22132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90" name="Google Shape;1590;p12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91" name="Google Shape;1591;p127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-Black">
  <p:cSld name="Quotes-2">
    <p:bg>
      <p:bgPr>
        <a:solidFill>
          <a:schemeClr val="dk1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28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28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110932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95" name="Google Shape;1595;p128"/>
          <p:cNvSpPr txBox="1">
            <a:spLocks noGrp="1"/>
          </p:cNvSpPr>
          <p:nvPr>
            <p:ph type="body" idx="2"/>
          </p:nvPr>
        </p:nvSpPr>
        <p:spPr>
          <a:xfrm>
            <a:off x="538200" y="4168967"/>
            <a:ext cx="728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596" name="Google Shape;1596;p128"/>
          <p:cNvGrpSpPr/>
          <p:nvPr/>
        </p:nvGrpSpPr>
        <p:grpSpPr>
          <a:xfrm>
            <a:off x="538191" y="3990416"/>
            <a:ext cx="921755" cy="24400"/>
            <a:chOff x="3842851" y="2453309"/>
            <a:chExt cx="691316" cy="18300"/>
          </a:xfrm>
        </p:grpSpPr>
        <p:sp>
          <p:nvSpPr>
            <p:cNvPr id="1597" name="Google Shape;1597;p128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28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28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0" name="Google Shape;1600;p128"/>
          <p:cNvSpPr/>
          <p:nvPr/>
        </p:nvSpPr>
        <p:spPr>
          <a:xfrm>
            <a:off x="113849" y="953779"/>
            <a:ext cx="848736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12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2" name="Google Shape;1602;p128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603" name="Google Shape;1603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, White">
  <p:cSld name="Quotes-3">
    <p:bg>
      <p:bgPr>
        <a:solidFill>
          <a:schemeClr val="lt1"/>
        </a:soli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29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110932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06" name="Google Shape;1606;p129"/>
          <p:cNvSpPr txBox="1">
            <a:spLocks noGrp="1"/>
          </p:cNvSpPr>
          <p:nvPr>
            <p:ph type="body" idx="2"/>
          </p:nvPr>
        </p:nvSpPr>
        <p:spPr>
          <a:xfrm>
            <a:off x="538200" y="4168967"/>
            <a:ext cx="728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607" name="Google Shape;1607;p129"/>
          <p:cNvGrpSpPr/>
          <p:nvPr/>
        </p:nvGrpSpPr>
        <p:grpSpPr>
          <a:xfrm>
            <a:off x="538191" y="3990432"/>
            <a:ext cx="921832" cy="24384"/>
            <a:chOff x="3842851" y="2453321"/>
            <a:chExt cx="691374" cy="18288"/>
          </a:xfrm>
        </p:grpSpPr>
        <p:sp>
          <p:nvSpPr>
            <p:cNvPr id="1608" name="Google Shape;1608;p129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29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29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1" name="Google Shape;1611;p129"/>
          <p:cNvSpPr/>
          <p:nvPr/>
        </p:nvSpPr>
        <p:spPr>
          <a:xfrm>
            <a:off x="113849" y="953779"/>
            <a:ext cx="848736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129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129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12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+Headshot, Black">
  <p:cSld name="Quotes-2_1">
    <p:bg>
      <p:bgPr>
        <a:solidFill>
          <a:schemeClr val="dk1"/>
        </a:solidFill>
        <a:effectLst/>
      </p:bgPr>
    </p:bg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30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30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3124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8" name="Google Shape;1618;p130"/>
          <p:cNvSpPr txBox="1">
            <a:spLocks noGrp="1"/>
          </p:cNvSpPr>
          <p:nvPr>
            <p:ph type="body" idx="2"/>
          </p:nvPr>
        </p:nvSpPr>
        <p:spPr>
          <a:xfrm>
            <a:off x="538200" y="4168967"/>
            <a:ext cx="531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619" name="Google Shape;1619;p130"/>
          <p:cNvGrpSpPr/>
          <p:nvPr/>
        </p:nvGrpSpPr>
        <p:grpSpPr>
          <a:xfrm>
            <a:off x="538191" y="3990416"/>
            <a:ext cx="921755" cy="24400"/>
            <a:chOff x="3842851" y="2453309"/>
            <a:chExt cx="691316" cy="18300"/>
          </a:xfrm>
        </p:grpSpPr>
        <p:sp>
          <p:nvSpPr>
            <p:cNvPr id="1620" name="Google Shape;1620;p130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30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30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3" name="Google Shape;1623;p130"/>
          <p:cNvSpPr/>
          <p:nvPr/>
        </p:nvSpPr>
        <p:spPr>
          <a:xfrm>
            <a:off x="113849" y="953779"/>
            <a:ext cx="848736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30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5" name="Google Shape;1625;p13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626" name="Google Shape;1626;p130"/>
          <p:cNvPicPr preferRelativeResize="0"/>
          <p:nvPr/>
        </p:nvPicPr>
        <p:blipFill rotWithShape="1">
          <a:blip r:embed="rId2">
            <a:alphaModFix/>
          </a:blip>
          <a:srcRect l="-822" t="19" r="-820" b="28"/>
          <a:stretch/>
        </p:blipFill>
        <p:spPr>
          <a:xfrm>
            <a:off x="6776267" y="914933"/>
            <a:ext cx="5110936" cy="5028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30"/>
          <p:cNvSpPr>
            <a:spLocks noGrp="1"/>
          </p:cNvSpPr>
          <p:nvPr>
            <p:ph type="pic" idx="3"/>
          </p:nvPr>
        </p:nvSpPr>
        <p:spPr>
          <a:xfrm>
            <a:off x="7338764" y="1371609"/>
            <a:ext cx="3999200" cy="3995200"/>
          </a:xfrm>
          <a:prstGeom prst="ellipse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628" name="Google Shape;1628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+Headshot, White">
  <p:cSld name="Quotes-3_1">
    <p:bg>
      <p:bgPr>
        <a:solidFill>
          <a:schemeClr val="lt1"/>
        </a:solidFill>
        <a:effectLst/>
      </p:bgPr>
    </p:bg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31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3124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31" name="Google Shape;1631;p131"/>
          <p:cNvSpPr txBox="1">
            <a:spLocks noGrp="1"/>
          </p:cNvSpPr>
          <p:nvPr>
            <p:ph type="body" idx="2"/>
          </p:nvPr>
        </p:nvSpPr>
        <p:spPr>
          <a:xfrm>
            <a:off x="538200" y="4168967"/>
            <a:ext cx="531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632" name="Google Shape;1632;p131"/>
          <p:cNvGrpSpPr/>
          <p:nvPr/>
        </p:nvGrpSpPr>
        <p:grpSpPr>
          <a:xfrm>
            <a:off x="538191" y="3990416"/>
            <a:ext cx="921755" cy="24400"/>
            <a:chOff x="3842851" y="2453309"/>
            <a:chExt cx="691316" cy="18300"/>
          </a:xfrm>
        </p:grpSpPr>
        <p:sp>
          <p:nvSpPr>
            <p:cNvPr id="1633" name="Google Shape;1633;p131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31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31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6" name="Google Shape;1636;p131"/>
          <p:cNvSpPr/>
          <p:nvPr/>
        </p:nvSpPr>
        <p:spPr>
          <a:xfrm>
            <a:off x="113849" y="953779"/>
            <a:ext cx="848736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3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131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3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640" name="Google Shape;1640;p131"/>
          <p:cNvPicPr preferRelativeResize="0"/>
          <p:nvPr/>
        </p:nvPicPr>
        <p:blipFill rotWithShape="1">
          <a:blip r:embed="rId2">
            <a:alphaModFix/>
          </a:blip>
          <a:srcRect l="-822" t="19" r="-820" b="28"/>
          <a:stretch/>
        </p:blipFill>
        <p:spPr>
          <a:xfrm>
            <a:off x="6776267" y="914933"/>
            <a:ext cx="5110936" cy="5028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31"/>
          <p:cNvSpPr>
            <a:spLocks noGrp="1"/>
          </p:cNvSpPr>
          <p:nvPr>
            <p:ph type="pic" idx="3"/>
          </p:nvPr>
        </p:nvSpPr>
        <p:spPr>
          <a:xfrm>
            <a:off x="7338764" y="1371609"/>
            <a:ext cx="3999200" cy="3995200"/>
          </a:xfrm>
          <a:prstGeom prst="ellipse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One">
  <p:cSld name="Intro_One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body" idx="1"/>
          </p:nvPr>
        </p:nvSpPr>
        <p:spPr>
          <a:xfrm>
            <a:off x="6341533" y="24134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63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Char char="•"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body" idx="2"/>
          </p:nvPr>
        </p:nvSpPr>
        <p:spPr>
          <a:xfrm>
            <a:off x="6341533" y="31082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00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4" name="Google Shape;174;p14"/>
          <p:cNvPicPr preferRelativeResize="0"/>
          <p:nvPr/>
        </p:nvPicPr>
        <p:blipFill rotWithShape="1">
          <a:blip r:embed="rId2">
            <a:alphaModFix/>
          </a:blip>
          <a:srcRect l="-822" t="19" r="-820" b="28"/>
          <a:stretch/>
        </p:blipFill>
        <p:spPr>
          <a:xfrm>
            <a:off x="-1267633" y="0"/>
            <a:ext cx="697093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>
            <a:spLocks noGrp="1"/>
          </p:cNvSpPr>
          <p:nvPr>
            <p:ph type="pic" idx="3"/>
          </p:nvPr>
        </p:nvSpPr>
        <p:spPr>
          <a:xfrm>
            <a:off x="538200" y="1660467"/>
            <a:ext cx="3377100" cy="3374100"/>
          </a:xfrm>
          <a:prstGeom prst="ellipse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4"/>
          <p:cNvSpPr txBox="1">
            <a:spLocks noGrp="1"/>
          </p:cNvSpPr>
          <p:nvPr>
            <p:ph type="ftr" idx="11"/>
          </p:nvPr>
        </p:nvSpPr>
        <p:spPr>
          <a:xfrm>
            <a:off x="538201" y="6300533"/>
            <a:ext cx="373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4"/>
          <p:cNvGrpSpPr/>
          <p:nvPr/>
        </p:nvGrpSpPr>
        <p:grpSpPr>
          <a:xfrm>
            <a:off x="6341824" y="3083737"/>
            <a:ext cx="921732" cy="24399"/>
            <a:chOff x="3842851" y="2453309"/>
            <a:chExt cx="691316" cy="18300"/>
          </a:xfrm>
        </p:grpSpPr>
        <p:sp>
          <p:nvSpPr>
            <p:cNvPr id="178" name="Google Shape;178;p14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1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 txBox="1">
            <a:spLocks noGrp="1"/>
          </p:cNvSpPr>
          <p:nvPr>
            <p:ph type="body" idx="4"/>
          </p:nvPr>
        </p:nvSpPr>
        <p:spPr>
          <a:xfrm>
            <a:off x="6341533" y="38203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Image Fill">
  <p:cSld name="Quotes Image Fill">
    <p:bg>
      <p:bgPr>
        <a:solidFill>
          <a:schemeClr val="lt1"/>
        </a:solidFill>
        <a:effectLst/>
      </p:bgPr>
    </p:bg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32"/>
          <p:cNvSpPr>
            <a:spLocks noGrp="1"/>
          </p:cNvSpPr>
          <p:nvPr>
            <p:ph type="pic" idx="2"/>
          </p:nvPr>
        </p:nvSpPr>
        <p:spPr>
          <a:xfrm>
            <a:off x="0" y="0"/>
            <a:ext cx="3915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44" name="Google Shape;1644;p132"/>
          <p:cNvSpPr txBox="1">
            <a:spLocks noGrp="1"/>
          </p:cNvSpPr>
          <p:nvPr>
            <p:ph type="body" idx="1"/>
          </p:nvPr>
        </p:nvSpPr>
        <p:spPr>
          <a:xfrm>
            <a:off x="4373233" y="1660467"/>
            <a:ext cx="7056800" cy="3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45" name="Google Shape;1645;p132"/>
          <p:cNvSpPr txBox="1">
            <a:spLocks noGrp="1"/>
          </p:cNvSpPr>
          <p:nvPr>
            <p:ph type="body" idx="3"/>
          </p:nvPr>
        </p:nvSpPr>
        <p:spPr>
          <a:xfrm>
            <a:off x="4373100" y="5532667"/>
            <a:ext cx="705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646" name="Google Shape;1646;p132"/>
          <p:cNvGrpSpPr/>
          <p:nvPr/>
        </p:nvGrpSpPr>
        <p:grpSpPr>
          <a:xfrm>
            <a:off x="4373232" y="5275427"/>
            <a:ext cx="921832" cy="24384"/>
            <a:chOff x="3842851" y="2453321"/>
            <a:chExt cx="691374" cy="18288"/>
          </a:xfrm>
        </p:grpSpPr>
        <p:sp>
          <p:nvSpPr>
            <p:cNvPr id="1647" name="Google Shape;1647;p132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32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32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0" name="Google Shape;1650;p132"/>
          <p:cNvSpPr/>
          <p:nvPr/>
        </p:nvSpPr>
        <p:spPr>
          <a:xfrm>
            <a:off x="3948865" y="872084"/>
            <a:ext cx="848736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132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13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53" name="Google Shape;1653;p132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_Two">
  <p:cSld name="Quotes_Two">
    <p:bg>
      <p:bgPr>
        <a:solidFill>
          <a:schemeClr val="lt1"/>
        </a:solidFill>
        <a:effectLst/>
      </p:bgPr>
    </p:bg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33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2896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56" name="Google Shape;1656;p133"/>
          <p:cNvSpPr txBox="1">
            <a:spLocks noGrp="1"/>
          </p:cNvSpPr>
          <p:nvPr>
            <p:ph type="body" idx="2"/>
          </p:nvPr>
        </p:nvSpPr>
        <p:spPr>
          <a:xfrm>
            <a:off x="6341967" y="1660467"/>
            <a:ext cx="52896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57" name="Google Shape;1657;p133"/>
          <p:cNvSpPr txBox="1">
            <a:spLocks noGrp="1"/>
          </p:cNvSpPr>
          <p:nvPr>
            <p:ph type="body" idx="3"/>
          </p:nvPr>
        </p:nvSpPr>
        <p:spPr>
          <a:xfrm>
            <a:off x="533400" y="4454167"/>
            <a:ext cx="5289600" cy="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58" name="Google Shape;1658;p133"/>
          <p:cNvSpPr txBox="1">
            <a:spLocks noGrp="1"/>
          </p:cNvSpPr>
          <p:nvPr>
            <p:ph type="body" idx="4"/>
          </p:nvPr>
        </p:nvSpPr>
        <p:spPr>
          <a:xfrm>
            <a:off x="6355933" y="4454167"/>
            <a:ext cx="5289600" cy="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59" name="Google Shape;1659;p133"/>
          <p:cNvSpPr txBox="1">
            <a:spLocks noGrp="1"/>
          </p:cNvSpPr>
          <p:nvPr>
            <p:ph type="body" idx="5"/>
          </p:nvPr>
        </p:nvSpPr>
        <p:spPr>
          <a:xfrm>
            <a:off x="6341965" y="538633"/>
            <a:ext cx="52896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60" name="Google Shape;1660;p133"/>
          <p:cNvSpPr txBox="1">
            <a:spLocks noGrp="1"/>
          </p:cNvSpPr>
          <p:nvPr>
            <p:ph type="body" idx="6"/>
          </p:nvPr>
        </p:nvSpPr>
        <p:spPr>
          <a:xfrm>
            <a:off x="538200" y="538633"/>
            <a:ext cx="52896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661" name="Google Shape;1661;p133"/>
          <p:cNvGrpSpPr/>
          <p:nvPr/>
        </p:nvGrpSpPr>
        <p:grpSpPr>
          <a:xfrm>
            <a:off x="566329" y="4191793"/>
            <a:ext cx="921832" cy="24384"/>
            <a:chOff x="3842851" y="2453321"/>
            <a:chExt cx="691374" cy="18288"/>
          </a:xfrm>
        </p:grpSpPr>
        <p:sp>
          <p:nvSpPr>
            <p:cNvPr id="1662" name="Google Shape;1662;p133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33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33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133"/>
          <p:cNvGrpSpPr/>
          <p:nvPr/>
        </p:nvGrpSpPr>
        <p:grpSpPr>
          <a:xfrm>
            <a:off x="6377405" y="4191793"/>
            <a:ext cx="921832" cy="24384"/>
            <a:chOff x="3842851" y="2453321"/>
            <a:chExt cx="691374" cy="18288"/>
          </a:xfrm>
        </p:grpSpPr>
        <p:sp>
          <p:nvSpPr>
            <p:cNvPr id="1666" name="Google Shape;1666;p133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33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33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9" name="Google Shape;1669;p133"/>
          <p:cNvSpPr/>
          <p:nvPr/>
        </p:nvSpPr>
        <p:spPr>
          <a:xfrm>
            <a:off x="224475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133"/>
          <p:cNvSpPr/>
          <p:nvPr/>
        </p:nvSpPr>
        <p:spPr>
          <a:xfrm>
            <a:off x="6017509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13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13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73" name="Google Shape;1673;p133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_Three">
  <p:cSld name="Quotes_Three">
    <p:bg>
      <p:bgPr>
        <a:solidFill>
          <a:schemeClr val="lt1"/>
        </a:solidFill>
        <a:effectLst/>
      </p:bgPr>
    </p:bg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34"/>
          <p:cNvSpPr txBox="1">
            <a:spLocks noGrp="1"/>
          </p:cNvSpPr>
          <p:nvPr>
            <p:ph type="body" idx="1"/>
          </p:nvPr>
        </p:nvSpPr>
        <p:spPr>
          <a:xfrm>
            <a:off x="562433" y="2489907"/>
            <a:ext cx="33528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76" name="Google Shape;1676;p134"/>
          <p:cNvSpPr txBox="1">
            <a:spLocks noGrp="1"/>
          </p:cNvSpPr>
          <p:nvPr>
            <p:ph type="body" idx="2"/>
          </p:nvPr>
        </p:nvSpPr>
        <p:spPr>
          <a:xfrm>
            <a:off x="562433" y="538633"/>
            <a:ext cx="33528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77" name="Google Shape;1677;p134"/>
          <p:cNvSpPr txBox="1">
            <a:spLocks noGrp="1"/>
          </p:cNvSpPr>
          <p:nvPr>
            <p:ph type="body" idx="3"/>
          </p:nvPr>
        </p:nvSpPr>
        <p:spPr>
          <a:xfrm>
            <a:off x="8278567" y="5368567"/>
            <a:ext cx="33528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3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78" name="Google Shape;1678;p134"/>
          <p:cNvSpPr txBox="1">
            <a:spLocks noGrp="1"/>
          </p:cNvSpPr>
          <p:nvPr>
            <p:ph type="body" idx="4"/>
          </p:nvPr>
        </p:nvSpPr>
        <p:spPr>
          <a:xfrm>
            <a:off x="4373233" y="2489900"/>
            <a:ext cx="34456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79" name="Google Shape;1679;p134"/>
          <p:cNvSpPr txBox="1">
            <a:spLocks noGrp="1"/>
          </p:cNvSpPr>
          <p:nvPr>
            <p:ph type="body" idx="5"/>
          </p:nvPr>
        </p:nvSpPr>
        <p:spPr>
          <a:xfrm>
            <a:off x="8278567" y="2489907"/>
            <a:ext cx="33528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80" name="Google Shape;1680;p134"/>
          <p:cNvSpPr txBox="1">
            <a:spLocks noGrp="1"/>
          </p:cNvSpPr>
          <p:nvPr>
            <p:ph type="body" idx="6"/>
          </p:nvPr>
        </p:nvSpPr>
        <p:spPr>
          <a:xfrm>
            <a:off x="4373233" y="5368567"/>
            <a:ext cx="34456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3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81" name="Google Shape;1681;p134"/>
          <p:cNvSpPr txBox="1">
            <a:spLocks noGrp="1"/>
          </p:cNvSpPr>
          <p:nvPr>
            <p:ph type="body" idx="7"/>
          </p:nvPr>
        </p:nvSpPr>
        <p:spPr>
          <a:xfrm>
            <a:off x="562433" y="5368567"/>
            <a:ext cx="3352800" cy="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3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82" name="Google Shape;1682;p134"/>
          <p:cNvSpPr txBox="1">
            <a:spLocks noGrp="1"/>
          </p:cNvSpPr>
          <p:nvPr>
            <p:ph type="body" idx="8"/>
          </p:nvPr>
        </p:nvSpPr>
        <p:spPr>
          <a:xfrm>
            <a:off x="4373233" y="538633"/>
            <a:ext cx="34456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83" name="Google Shape;1683;p134"/>
          <p:cNvSpPr txBox="1">
            <a:spLocks noGrp="1"/>
          </p:cNvSpPr>
          <p:nvPr>
            <p:ph type="body" idx="9"/>
          </p:nvPr>
        </p:nvSpPr>
        <p:spPr>
          <a:xfrm>
            <a:off x="8278567" y="538633"/>
            <a:ext cx="33528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684" name="Google Shape;1684;p134"/>
          <p:cNvGrpSpPr/>
          <p:nvPr/>
        </p:nvGrpSpPr>
        <p:grpSpPr>
          <a:xfrm>
            <a:off x="562433" y="5090644"/>
            <a:ext cx="921832" cy="24384"/>
            <a:chOff x="3842851" y="2453321"/>
            <a:chExt cx="691374" cy="18288"/>
          </a:xfrm>
        </p:grpSpPr>
        <p:sp>
          <p:nvSpPr>
            <p:cNvPr id="1685" name="Google Shape;1685;p134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34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34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134"/>
          <p:cNvGrpSpPr/>
          <p:nvPr/>
        </p:nvGrpSpPr>
        <p:grpSpPr>
          <a:xfrm>
            <a:off x="4383361" y="5090644"/>
            <a:ext cx="921832" cy="24384"/>
            <a:chOff x="3842851" y="2453321"/>
            <a:chExt cx="691374" cy="18288"/>
          </a:xfrm>
        </p:grpSpPr>
        <p:sp>
          <p:nvSpPr>
            <p:cNvPr id="1689" name="Google Shape;1689;p134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34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34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2" name="Google Shape;1692;p134"/>
          <p:cNvGrpSpPr/>
          <p:nvPr/>
        </p:nvGrpSpPr>
        <p:grpSpPr>
          <a:xfrm>
            <a:off x="8298560" y="5106193"/>
            <a:ext cx="921832" cy="24384"/>
            <a:chOff x="3842851" y="2453321"/>
            <a:chExt cx="691374" cy="18288"/>
          </a:xfrm>
        </p:grpSpPr>
        <p:sp>
          <p:nvSpPr>
            <p:cNvPr id="1693" name="Google Shape;1693;p134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34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34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6" name="Google Shape;1696;p134"/>
          <p:cNvSpPr/>
          <p:nvPr/>
        </p:nvSpPr>
        <p:spPr>
          <a:xfrm>
            <a:off x="245168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34"/>
          <p:cNvSpPr/>
          <p:nvPr/>
        </p:nvSpPr>
        <p:spPr>
          <a:xfrm>
            <a:off x="4056856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34"/>
          <p:cNvSpPr/>
          <p:nvPr/>
        </p:nvSpPr>
        <p:spPr>
          <a:xfrm>
            <a:off x="7948680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34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3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01" name="Google Shape;1701;p134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-2">
  <p:cSld name="Timeline-2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35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704" name="Google Shape;1704;p135"/>
          <p:cNvCxnSpPr/>
          <p:nvPr/>
        </p:nvCxnSpPr>
        <p:spPr>
          <a:xfrm>
            <a:off x="6101867" y="1683367"/>
            <a:ext cx="0" cy="46480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5" name="Google Shape;1705;p135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13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07" name="Google Shape;1707;p135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Content, 1/3 Photo">
  <p:cSld name="Photo-1A"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36"/>
          <p:cNvSpPr>
            <a:spLocks noGrp="1"/>
          </p:cNvSpPr>
          <p:nvPr>
            <p:ph type="pic" idx="2"/>
          </p:nvPr>
        </p:nvSpPr>
        <p:spPr>
          <a:xfrm>
            <a:off x="8276600" y="0"/>
            <a:ext cx="3915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10" name="Google Shape;1710;p136"/>
          <p:cNvSpPr/>
          <p:nvPr/>
        </p:nvSpPr>
        <p:spPr>
          <a:xfrm>
            <a:off x="538200" y="419767"/>
            <a:ext cx="1519200" cy="8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136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72804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36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13" name="Google Shape;1713;p13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14" name="Google Shape;1714;p136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136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7280400" cy="4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Content, 4-Piece Content + 1/3 Photo">
  <p:cSld name="Photo-3A"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37"/>
          <p:cNvSpPr/>
          <p:nvPr/>
        </p:nvSpPr>
        <p:spPr>
          <a:xfrm>
            <a:off x="538200" y="419767"/>
            <a:ext cx="1519200" cy="8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37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7280400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137"/>
          <p:cNvSpPr>
            <a:spLocks noGrp="1"/>
          </p:cNvSpPr>
          <p:nvPr>
            <p:ph type="pic" idx="2"/>
          </p:nvPr>
        </p:nvSpPr>
        <p:spPr>
          <a:xfrm>
            <a:off x="8276600" y="0"/>
            <a:ext cx="3915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0" name="Google Shape;1720;p137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21" name="Google Shape;1721;p13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22" name="Google Shape;1722;p137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37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33776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24" name="Google Shape;1724;p137"/>
          <p:cNvSpPr txBox="1">
            <a:spLocks noGrp="1"/>
          </p:cNvSpPr>
          <p:nvPr>
            <p:ph type="body" idx="3"/>
          </p:nvPr>
        </p:nvSpPr>
        <p:spPr>
          <a:xfrm>
            <a:off x="538200" y="4153900"/>
            <a:ext cx="33776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25" name="Google Shape;1725;p137"/>
          <p:cNvSpPr txBox="1">
            <a:spLocks noGrp="1"/>
          </p:cNvSpPr>
          <p:nvPr>
            <p:ph type="body" idx="4"/>
          </p:nvPr>
        </p:nvSpPr>
        <p:spPr>
          <a:xfrm>
            <a:off x="4373033" y="1659467"/>
            <a:ext cx="33776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26" name="Google Shape;1726;p137"/>
          <p:cNvSpPr txBox="1">
            <a:spLocks noGrp="1"/>
          </p:cNvSpPr>
          <p:nvPr>
            <p:ph type="body" idx="5"/>
          </p:nvPr>
        </p:nvSpPr>
        <p:spPr>
          <a:xfrm>
            <a:off x="4373033" y="4153900"/>
            <a:ext cx="33776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Content, Two-Piece Content + 1/3 Photo">
  <p:cSld name="Photo-4A"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38"/>
          <p:cNvSpPr/>
          <p:nvPr/>
        </p:nvSpPr>
        <p:spPr>
          <a:xfrm>
            <a:off x="538200" y="419767"/>
            <a:ext cx="1519200" cy="8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38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72804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138"/>
          <p:cNvSpPr>
            <a:spLocks noGrp="1"/>
          </p:cNvSpPr>
          <p:nvPr>
            <p:ph type="pic" idx="2"/>
          </p:nvPr>
        </p:nvSpPr>
        <p:spPr>
          <a:xfrm>
            <a:off x="8276600" y="0"/>
            <a:ext cx="3915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31" name="Google Shape;1731;p13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138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33" name="Google Shape;1733;p138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38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72804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35" name="Google Shape;1735;p138"/>
          <p:cNvSpPr txBox="1">
            <a:spLocks noGrp="1"/>
          </p:cNvSpPr>
          <p:nvPr>
            <p:ph type="body" idx="3"/>
          </p:nvPr>
        </p:nvSpPr>
        <p:spPr>
          <a:xfrm>
            <a:off x="538200" y="4153900"/>
            <a:ext cx="72804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Photo, 1/2 Content">
  <p:cSld name="Photo-5A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139"/>
          <p:cNvSpPr>
            <a:spLocks noGrp="1"/>
          </p:cNvSpPr>
          <p:nvPr>
            <p:ph type="pic" idx="2"/>
          </p:nvPr>
        </p:nvSpPr>
        <p:spPr>
          <a:xfrm>
            <a:off x="0" y="0"/>
            <a:ext cx="5850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38" name="Google Shape;1738;p139"/>
          <p:cNvSpPr txBox="1">
            <a:spLocks noGrp="1"/>
          </p:cNvSpPr>
          <p:nvPr>
            <p:ph type="title"/>
          </p:nvPr>
        </p:nvSpPr>
        <p:spPr>
          <a:xfrm>
            <a:off x="6341967" y="538633"/>
            <a:ext cx="52152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139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740" name="Google Shape;1740;p13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41" name="Google Shape;1741;p139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39"/>
          <p:cNvSpPr txBox="1">
            <a:spLocks noGrp="1"/>
          </p:cNvSpPr>
          <p:nvPr>
            <p:ph type="body" idx="1"/>
          </p:nvPr>
        </p:nvSpPr>
        <p:spPr>
          <a:xfrm>
            <a:off x="6341967" y="1659467"/>
            <a:ext cx="5289200" cy="4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+Photo Longer Headline">
  <p:cSld name="Photo-6A"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40"/>
          <p:cNvSpPr>
            <a:spLocks noGrp="1"/>
          </p:cNvSpPr>
          <p:nvPr>
            <p:ph type="pic" idx="2"/>
          </p:nvPr>
        </p:nvSpPr>
        <p:spPr>
          <a:xfrm>
            <a:off x="6341964" y="1660467"/>
            <a:ext cx="5850000" cy="5197200"/>
          </a:xfrm>
          <a:prstGeom prst="rect">
            <a:avLst/>
          </a:prstGeom>
          <a:noFill/>
          <a:ln>
            <a:noFill/>
          </a:ln>
        </p:spPr>
      </p:sp>
      <p:sp>
        <p:nvSpPr>
          <p:cNvPr id="1745" name="Google Shape;1745;p140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140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747" name="Google Shape;1747;p14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48" name="Google Shape;1748;p140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40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5312000" cy="4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, 2/3 Photo">
  <p:cSld name="Photo-6A_1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41"/>
          <p:cNvSpPr>
            <a:spLocks noGrp="1"/>
          </p:cNvSpPr>
          <p:nvPr>
            <p:ph type="pic" idx="2"/>
          </p:nvPr>
        </p:nvSpPr>
        <p:spPr>
          <a:xfrm>
            <a:off x="4373033" y="-367"/>
            <a:ext cx="78188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2" name="Google Shape;1752;p141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3377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14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754" name="Google Shape;1754;p14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55" name="Google Shape;1755;p141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41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3377200" cy="4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One-2">
  <p:cSld name="Intro_One-2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5"/>
          <p:cNvPicPr preferRelativeResize="0"/>
          <p:nvPr/>
        </p:nvPicPr>
        <p:blipFill rotWithShape="1">
          <a:blip r:embed="rId2">
            <a:alphaModFix/>
          </a:blip>
          <a:srcRect l="-1250" t="19" r="-1250" b="28"/>
          <a:stretch/>
        </p:blipFill>
        <p:spPr>
          <a:xfrm>
            <a:off x="0" y="53500"/>
            <a:ext cx="6919776" cy="67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>
            <a:spLocks noGrp="1"/>
          </p:cNvSpPr>
          <p:nvPr>
            <p:ph type="pic" idx="2"/>
          </p:nvPr>
        </p:nvSpPr>
        <p:spPr>
          <a:xfrm>
            <a:off x="1826175" y="1741640"/>
            <a:ext cx="3377100" cy="3374700"/>
          </a:xfrm>
          <a:prstGeom prst="ellipse">
            <a:avLst/>
          </a:prstGeom>
          <a:solidFill>
            <a:srgbClr val="BFBFB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5"/>
          <p:cNvSpPr txBox="1">
            <a:spLocks noGrp="1"/>
          </p:cNvSpPr>
          <p:nvPr>
            <p:ph type="ftr" idx="11"/>
          </p:nvPr>
        </p:nvSpPr>
        <p:spPr>
          <a:xfrm>
            <a:off x="538201" y="6300533"/>
            <a:ext cx="373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body" idx="1"/>
          </p:nvPr>
        </p:nvSpPr>
        <p:spPr>
          <a:xfrm>
            <a:off x="6341533" y="38203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‒"/>
              <a:defRPr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•"/>
              <a:defRPr sz="16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•"/>
              <a:defRPr sz="13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body" idx="3"/>
          </p:nvPr>
        </p:nvSpPr>
        <p:spPr>
          <a:xfrm>
            <a:off x="6797933" y="31082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00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•"/>
              <a:defRPr sz="27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‒"/>
              <a:defRPr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•"/>
              <a:defRPr sz="16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•"/>
              <a:defRPr sz="13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-8A">
  <p:cSld name="Photo-8A"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42"/>
          <p:cNvSpPr>
            <a:spLocks noGrp="1"/>
          </p:cNvSpPr>
          <p:nvPr>
            <p:ph type="pic" idx="2"/>
          </p:nvPr>
        </p:nvSpPr>
        <p:spPr>
          <a:xfrm>
            <a:off x="6341967" y="1660467"/>
            <a:ext cx="5850000" cy="46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9" name="Google Shape;1759;p142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142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761" name="Google Shape;1761;p14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62" name="Google Shape;1762;p142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42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53120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64" name="Google Shape;1764;p142"/>
          <p:cNvSpPr txBox="1">
            <a:spLocks noGrp="1"/>
          </p:cNvSpPr>
          <p:nvPr>
            <p:ph type="body" idx="3"/>
          </p:nvPr>
        </p:nvSpPr>
        <p:spPr>
          <a:xfrm>
            <a:off x="538200" y="4153900"/>
            <a:ext cx="53120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-8A 1">
  <p:cSld name="Photo-8A_1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43"/>
          <p:cNvSpPr>
            <a:spLocks noGrp="1"/>
          </p:cNvSpPr>
          <p:nvPr>
            <p:ph type="pic" idx="2"/>
          </p:nvPr>
        </p:nvSpPr>
        <p:spPr>
          <a:xfrm>
            <a:off x="6341967" y="0"/>
            <a:ext cx="5850000" cy="6721200"/>
          </a:xfrm>
          <a:prstGeom prst="rect">
            <a:avLst/>
          </a:prstGeom>
          <a:noFill/>
          <a:ln>
            <a:noFill/>
          </a:ln>
        </p:spPr>
      </p:sp>
      <p:sp>
        <p:nvSpPr>
          <p:cNvPr id="1767" name="Google Shape;1767;p143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53120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14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769" name="Google Shape;1769;p14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70" name="Google Shape;1770;p143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43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53120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72" name="Google Shape;1772;p143"/>
          <p:cNvSpPr txBox="1">
            <a:spLocks noGrp="1"/>
          </p:cNvSpPr>
          <p:nvPr>
            <p:ph type="body" idx="3"/>
          </p:nvPr>
        </p:nvSpPr>
        <p:spPr>
          <a:xfrm>
            <a:off x="538200" y="4153900"/>
            <a:ext cx="5312000" cy="2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umn, Left Header, Right Text + Photo">
  <p:cSld name="Photo-9A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44"/>
          <p:cNvSpPr>
            <a:spLocks noGrp="1"/>
          </p:cNvSpPr>
          <p:nvPr>
            <p:ph type="pic" idx="2"/>
          </p:nvPr>
        </p:nvSpPr>
        <p:spPr>
          <a:xfrm>
            <a:off x="514367" y="1660467"/>
            <a:ext cx="5335600" cy="464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5" name="Google Shape;1775;p144"/>
          <p:cNvSpPr txBox="1">
            <a:spLocks noGrp="1"/>
          </p:cNvSpPr>
          <p:nvPr>
            <p:ph type="title"/>
          </p:nvPr>
        </p:nvSpPr>
        <p:spPr>
          <a:xfrm>
            <a:off x="538200" y="538629"/>
            <a:ext cx="108136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144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777" name="Google Shape;1777;p14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78" name="Google Shape;1778;p144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44"/>
          <p:cNvSpPr txBox="1">
            <a:spLocks noGrp="1"/>
          </p:cNvSpPr>
          <p:nvPr>
            <p:ph type="body" idx="1"/>
          </p:nvPr>
        </p:nvSpPr>
        <p:spPr>
          <a:xfrm>
            <a:off x="6341533" y="1659467"/>
            <a:ext cx="5289600" cy="4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Photo, 2/3 Content">
  <p:cSld name="Photo-10A"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45"/>
          <p:cNvSpPr>
            <a:spLocks noGrp="1"/>
          </p:cNvSpPr>
          <p:nvPr>
            <p:ph type="pic" idx="2"/>
          </p:nvPr>
        </p:nvSpPr>
        <p:spPr>
          <a:xfrm>
            <a:off x="538200" y="538635"/>
            <a:ext cx="3377200" cy="5762000"/>
          </a:xfrm>
          <a:prstGeom prst="rect">
            <a:avLst/>
          </a:prstGeom>
          <a:noFill/>
          <a:ln>
            <a:noFill/>
          </a:ln>
        </p:spPr>
      </p:sp>
      <p:sp>
        <p:nvSpPr>
          <p:cNvPr id="1782" name="Google Shape;1782;p145"/>
          <p:cNvSpPr txBox="1">
            <a:spLocks noGrp="1"/>
          </p:cNvSpPr>
          <p:nvPr>
            <p:ph type="title"/>
          </p:nvPr>
        </p:nvSpPr>
        <p:spPr>
          <a:xfrm>
            <a:off x="4373233" y="538633"/>
            <a:ext cx="72580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145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784" name="Google Shape;1784;p14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85" name="Google Shape;1785;p145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45"/>
          <p:cNvSpPr txBox="1">
            <a:spLocks noGrp="1"/>
          </p:cNvSpPr>
          <p:nvPr>
            <p:ph type="body" idx="1"/>
          </p:nvPr>
        </p:nvSpPr>
        <p:spPr>
          <a:xfrm>
            <a:off x="4373033" y="1659467"/>
            <a:ext cx="7258000" cy="4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Photo, 2/3 Content 1">
  <p:cSld name="Photo-10A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46"/>
          <p:cNvSpPr>
            <a:spLocks noGrp="1"/>
          </p:cNvSpPr>
          <p:nvPr>
            <p:ph type="pic" idx="2"/>
          </p:nvPr>
        </p:nvSpPr>
        <p:spPr>
          <a:xfrm>
            <a:off x="0" y="0"/>
            <a:ext cx="3915600" cy="6721200"/>
          </a:xfrm>
          <a:prstGeom prst="rect">
            <a:avLst/>
          </a:prstGeom>
          <a:noFill/>
          <a:ln>
            <a:noFill/>
          </a:ln>
        </p:spPr>
      </p:sp>
      <p:sp>
        <p:nvSpPr>
          <p:cNvPr id="1789" name="Google Shape;1789;p146"/>
          <p:cNvSpPr txBox="1">
            <a:spLocks noGrp="1"/>
          </p:cNvSpPr>
          <p:nvPr>
            <p:ph type="title"/>
          </p:nvPr>
        </p:nvSpPr>
        <p:spPr>
          <a:xfrm>
            <a:off x="4373233" y="538633"/>
            <a:ext cx="72580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146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791" name="Google Shape;1791;p14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92" name="Google Shape;1792;p146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146"/>
          <p:cNvSpPr txBox="1">
            <a:spLocks noGrp="1"/>
          </p:cNvSpPr>
          <p:nvPr>
            <p:ph type="body" idx="1"/>
          </p:nvPr>
        </p:nvSpPr>
        <p:spPr>
          <a:xfrm>
            <a:off x="4373033" y="1659467"/>
            <a:ext cx="7258000" cy="46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+ Photos">
  <p:cSld name="Photo-11A"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47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110952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6" name="Google Shape;1796;p147"/>
          <p:cNvSpPr/>
          <p:nvPr/>
        </p:nvSpPr>
        <p:spPr>
          <a:xfrm>
            <a:off x="538200" y="419767"/>
            <a:ext cx="1519200" cy="8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47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8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147"/>
          <p:cNvSpPr txBox="1">
            <a:spLocks noGrp="1"/>
          </p:cNvSpPr>
          <p:nvPr>
            <p:ph type="ftr" idx="11"/>
          </p:nvPr>
        </p:nvSpPr>
        <p:spPr>
          <a:xfrm>
            <a:off x="538201" y="6300529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147"/>
          <p:cNvSpPr>
            <a:spLocks noGrp="1"/>
          </p:cNvSpPr>
          <p:nvPr>
            <p:ph type="pic" idx="2"/>
          </p:nvPr>
        </p:nvSpPr>
        <p:spPr>
          <a:xfrm>
            <a:off x="538200" y="4167567"/>
            <a:ext cx="3377200" cy="213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0" name="Google Shape;1800;p147"/>
          <p:cNvSpPr>
            <a:spLocks noGrp="1"/>
          </p:cNvSpPr>
          <p:nvPr>
            <p:ph type="pic" idx="3"/>
          </p:nvPr>
        </p:nvSpPr>
        <p:spPr>
          <a:xfrm>
            <a:off x="4474700" y="4167700"/>
            <a:ext cx="3344000" cy="213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1" name="Google Shape;1801;p147"/>
          <p:cNvSpPr>
            <a:spLocks noGrp="1"/>
          </p:cNvSpPr>
          <p:nvPr>
            <p:ph type="pic" idx="4"/>
          </p:nvPr>
        </p:nvSpPr>
        <p:spPr>
          <a:xfrm>
            <a:off x="8290133" y="4167633"/>
            <a:ext cx="3344000" cy="2132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2" name="Google Shape;1802;p14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03" name="Google Shape;1803;p147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47"/>
          <p:cNvSpPr txBox="1">
            <a:spLocks noGrp="1"/>
          </p:cNvSpPr>
          <p:nvPr>
            <p:ph type="body" idx="5"/>
          </p:nvPr>
        </p:nvSpPr>
        <p:spPr>
          <a:xfrm>
            <a:off x="538600" y="3460767"/>
            <a:ext cx="3377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5" name="Google Shape;1805;p147"/>
          <p:cNvSpPr txBox="1">
            <a:spLocks noGrp="1"/>
          </p:cNvSpPr>
          <p:nvPr>
            <p:ph type="body" idx="6"/>
          </p:nvPr>
        </p:nvSpPr>
        <p:spPr>
          <a:xfrm>
            <a:off x="4373033" y="3460767"/>
            <a:ext cx="34624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6" name="Google Shape;1806;p147"/>
          <p:cNvSpPr txBox="1">
            <a:spLocks noGrp="1"/>
          </p:cNvSpPr>
          <p:nvPr>
            <p:ph type="body" idx="7"/>
          </p:nvPr>
        </p:nvSpPr>
        <p:spPr>
          <a:xfrm>
            <a:off x="8292667" y="3460767"/>
            <a:ext cx="3377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+ Photos">
  <p:cSld name="Photo-12A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48"/>
          <p:cNvSpPr>
            <a:spLocks noGrp="1"/>
          </p:cNvSpPr>
          <p:nvPr>
            <p:ph type="pic" idx="2"/>
          </p:nvPr>
        </p:nvSpPr>
        <p:spPr>
          <a:xfrm>
            <a:off x="573468" y="3219629"/>
            <a:ext cx="2472000" cy="2328400"/>
          </a:xfrm>
          <a:prstGeom prst="rect">
            <a:avLst/>
          </a:prstGeom>
          <a:noFill/>
          <a:ln>
            <a:noFill/>
          </a:ln>
        </p:spPr>
      </p:sp>
      <p:sp>
        <p:nvSpPr>
          <p:cNvPr id="1809" name="Google Shape;1809;p148"/>
          <p:cNvSpPr>
            <a:spLocks noGrp="1"/>
          </p:cNvSpPr>
          <p:nvPr>
            <p:ph type="pic" idx="3"/>
          </p:nvPr>
        </p:nvSpPr>
        <p:spPr>
          <a:xfrm>
            <a:off x="3390733" y="3218905"/>
            <a:ext cx="2472000" cy="233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0" name="Google Shape;1810;p148"/>
          <p:cNvSpPr>
            <a:spLocks noGrp="1"/>
          </p:cNvSpPr>
          <p:nvPr>
            <p:ph type="pic" idx="4"/>
          </p:nvPr>
        </p:nvSpPr>
        <p:spPr>
          <a:xfrm>
            <a:off x="6341967" y="3218905"/>
            <a:ext cx="2472000" cy="233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1" name="Google Shape;1811;p148"/>
          <p:cNvSpPr>
            <a:spLocks noGrp="1"/>
          </p:cNvSpPr>
          <p:nvPr>
            <p:ph type="pic" idx="5"/>
          </p:nvPr>
        </p:nvSpPr>
        <p:spPr>
          <a:xfrm>
            <a:off x="9159232" y="3218916"/>
            <a:ext cx="2472000" cy="233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12" name="Google Shape;1812;p148"/>
          <p:cNvSpPr/>
          <p:nvPr/>
        </p:nvSpPr>
        <p:spPr>
          <a:xfrm>
            <a:off x="538200" y="419767"/>
            <a:ext cx="1519200" cy="8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48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8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14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48"/>
          <p:cNvSpPr txBox="1">
            <a:spLocks noGrp="1"/>
          </p:cNvSpPr>
          <p:nvPr>
            <p:ph type="body" idx="1"/>
          </p:nvPr>
        </p:nvSpPr>
        <p:spPr>
          <a:xfrm>
            <a:off x="538200" y="5624833"/>
            <a:ext cx="24720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816" name="Google Shape;1816;p148"/>
          <p:cNvSpPr txBox="1">
            <a:spLocks noGrp="1"/>
          </p:cNvSpPr>
          <p:nvPr>
            <p:ph type="body" idx="6"/>
          </p:nvPr>
        </p:nvSpPr>
        <p:spPr>
          <a:xfrm>
            <a:off x="3390733" y="5624833"/>
            <a:ext cx="24720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817" name="Google Shape;1817;p148"/>
          <p:cNvSpPr txBox="1">
            <a:spLocks noGrp="1"/>
          </p:cNvSpPr>
          <p:nvPr>
            <p:ph type="body" idx="7"/>
          </p:nvPr>
        </p:nvSpPr>
        <p:spPr>
          <a:xfrm>
            <a:off x="6341967" y="5624833"/>
            <a:ext cx="24720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818" name="Google Shape;1818;p148"/>
          <p:cNvSpPr txBox="1">
            <a:spLocks noGrp="1"/>
          </p:cNvSpPr>
          <p:nvPr>
            <p:ph type="body" idx="8"/>
          </p:nvPr>
        </p:nvSpPr>
        <p:spPr>
          <a:xfrm>
            <a:off x="9159233" y="5624833"/>
            <a:ext cx="24720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819" name="Google Shape;1819;p148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20" name="Google Shape;1820;p148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148"/>
          <p:cNvSpPr txBox="1">
            <a:spLocks noGrp="1"/>
          </p:cNvSpPr>
          <p:nvPr>
            <p:ph type="body" idx="9"/>
          </p:nvPr>
        </p:nvSpPr>
        <p:spPr>
          <a:xfrm>
            <a:off x="536200" y="1660467"/>
            <a:ext cx="11095200" cy="1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Intro">
  <p:cSld name="Demo Intro">
    <p:bg>
      <p:bgPr>
        <a:solidFill>
          <a:schemeClr val="dk1"/>
        </a:solidFill>
        <a:effectLst/>
      </p:bgPr>
    </p:bg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49"/>
          <p:cNvSpPr txBox="1">
            <a:spLocks noGrp="1"/>
          </p:cNvSpPr>
          <p:nvPr>
            <p:ph type="body" idx="1"/>
          </p:nvPr>
        </p:nvSpPr>
        <p:spPr>
          <a:xfrm>
            <a:off x="538200" y="4405400"/>
            <a:ext cx="11093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149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825" name="Google Shape;1825;p149"/>
          <p:cNvGrpSpPr/>
          <p:nvPr/>
        </p:nvGrpSpPr>
        <p:grpSpPr>
          <a:xfrm>
            <a:off x="3423304" y="1914467"/>
            <a:ext cx="5383657" cy="2274012"/>
            <a:chOff x="2567477" y="1435848"/>
            <a:chExt cx="4037743" cy="1705509"/>
          </a:xfrm>
        </p:grpSpPr>
        <p:sp>
          <p:nvSpPr>
            <p:cNvPr id="1826" name="Google Shape;1826;p149"/>
            <p:cNvSpPr/>
            <p:nvPr/>
          </p:nvSpPr>
          <p:spPr>
            <a:xfrm rot="10800000">
              <a:off x="2567477" y="1435848"/>
              <a:ext cx="4037743" cy="1705509"/>
            </a:xfrm>
            <a:custGeom>
              <a:avLst/>
              <a:gdLst/>
              <a:ahLst/>
              <a:cxnLst/>
              <a:rect l="l" t="t" r="r" b="b"/>
              <a:pathLst>
                <a:path w="4037743" h="1705509" extrusionOk="0">
                  <a:moveTo>
                    <a:pt x="4001409" y="1705509"/>
                  </a:moveTo>
                  <a:lnTo>
                    <a:pt x="36334" y="1705509"/>
                  </a:lnTo>
                  <a:cubicBezTo>
                    <a:pt x="16267" y="1705509"/>
                    <a:pt x="0" y="1689242"/>
                    <a:pt x="0" y="1669175"/>
                  </a:cubicBezTo>
                  <a:lnTo>
                    <a:pt x="0" y="303461"/>
                  </a:lnTo>
                  <a:cubicBezTo>
                    <a:pt x="0" y="283394"/>
                    <a:pt x="16267" y="267127"/>
                    <a:pt x="36334" y="267127"/>
                  </a:cubicBezTo>
                  <a:lnTo>
                    <a:pt x="1863939" y="267127"/>
                  </a:lnTo>
                  <a:lnTo>
                    <a:pt x="2018873" y="0"/>
                  </a:lnTo>
                  <a:lnTo>
                    <a:pt x="2173806" y="267127"/>
                  </a:lnTo>
                  <a:lnTo>
                    <a:pt x="4001409" y="267127"/>
                  </a:lnTo>
                  <a:cubicBezTo>
                    <a:pt x="4021476" y="267127"/>
                    <a:pt x="4037743" y="283394"/>
                    <a:pt x="4037743" y="303461"/>
                  </a:cubicBezTo>
                  <a:lnTo>
                    <a:pt x="4037743" y="1669175"/>
                  </a:lnTo>
                  <a:cubicBezTo>
                    <a:pt x="4037743" y="1689242"/>
                    <a:pt x="4021476" y="1705509"/>
                    <a:pt x="4001409" y="1705509"/>
                  </a:cubicBezTo>
                  <a:close/>
                </a:path>
              </a:pathLst>
            </a:custGeom>
            <a:solidFill>
              <a:schemeClr val="accent1"/>
            </a:solidFill>
            <a:ln w="79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49"/>
            <p:cNvSpPr/>
            <p:nvPr/>
          </p:nvSpPr>
          <p:spPr>
            <a:xfrm>
              <a:off x="4133194" y="1749141"/>
              <a:ext cx="2270590" cy="830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400"/>
                <a:buFont typeface="Arial"/>
                <a:buNone/>
              </a:pPr>
              <a:r>
                <a:rPr lang="en-AU" sz="6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DEMO</a:t>
              </a:r>
              <a:endParaRPr sz="19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28" name="Google Shape;1828;p149"/>
            <p:cNvSpPr/>
            <p:nvPr/>
          </p:nvSpPr>
          <p:spPr>
            <a:xfrm>
              <a:off x="2608933" y="1477847"/>
              <a:ext cx="1371600" cy="1371816"/>
            </a:xfrm>
            <a:custGeom>
              <a:avLst/>
              <a:gdLst/>
              <a:ahLst/>
              <a:cxnLst/>
              <a:rect l="l" t="t" r="r" b="b"/>
              <a:pathLst>
                <a:path w="1356935" h="1357149" extrusionOk="0">
                  <a:moveTo>
                    <a:pt x="0" y="0"/>
                  </a:moveTo>
                  <a:lnTo>
                    <a:pt x="1355558" y="0"/>
                  </a:lnTo>
                  <a:lnTo>
                    <a:pt x="1356935" y="588222"/>
                  </a:lnTo>
                  <a:lnTo>
                    <a:pt x="1284968" y="677891"/>
                  </a:lnTo>
                  <a:lnTo>
                    <a:pt x="1356935" y="763713"/>
                  </a:lnTo>
                  <a:lnTo>
                    <a:pt x="1355558" y="1357149"/>
                  </a:lnTo>
                  <a:lnTo>
                    <a:pt x="0" y="13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49"/>
            <p:cNvSpPr/>
            <p:nvPr/>
          </p:nvSpPr>
          <p:spPr>
            <a:xfrm rot="5400000">
              <a:off x="3215081" y="2120452"/>
              <a:ext cx="1421316" cy="77506"/>
            </a:xfrm>
            <a:custGeom>
              <a:avLst/>
              <a:gdLst/>
              <a:ahLst/>
              <a:cxnLst/>
              <a:rect l="l" t="t" r="r" b="b"/>
              <a:pathLst>
                <a:path w="6135" h="368" extrusionOk="0">
                  <a:moveTo>
                    <a:pt x="0" y="0"/>
                  </a:moveTo>
                  <a:lnTo>
                    <a:pt x="2726" y="0"/>
                  </a:lnTo>
                  <a:lnTo>
                    <a:pt x="3090" y="368"/>
                  </a:lnTo>
                  <a:lnTo>
                    <a:pt x="3440" y="0"/>
                  </a:lnTo>
                  <a:lnTo>
                    <a:pt x="6135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49"/>
            <p:cNvSpPr/>
            <p:nvPr/>
          </p:nvSpPr>
          <p:spPr>
            <a:xfrm>
              <a:off x="2988945" y="1860769"/>
              <a:ext cx="596912" cy="596871"/>
            </a:xfrm>
            <a:custGeom>
              <a:avLst/>
              <a:gdLst/>
              <a:ahLst/>
              <a:cxnLst/>
              <a:rect l="l" t="t" r="r" b="b"/>
              <a:pathLst>
                <a:path w="20954" h="21057" extrusionOk="0">
                  <a:moveTo>
                    <a:pt x="17610" y="7168"/>
                  </a:moveTo>
                  <a:cubicBezTo>
                    <a:pt x="16256" y="7168"/>
                    <a:pt x="15158" y="6064"/>
                    <a:pt x="15158" y="4703"/>
                  </a:cubicBezTo>
                  <a:cubicBezTo>
                    <a:pt x="15158" y="3343"/>
                    <a:pt x="16256" y="2239"/>
                    <a:pt x="17610" y="2239"/>
                  </a:cubicBezTo>
                  <a:cubicBezTo>
                    <a:pt x="18964" y="2239"/>
                    <a:pt x="20062" y="3343"/>
                    <a:pt x="20062" y="4703"/>
                  </a:cubicBezTo>
                  <a:cubicBezTo>
                    <a:pt x="20062" y="6064"/>
                    <a:pt x="18964" y="7168"/>
                    <a:pt x="17610" y="7168"/>
                  </a:cubicBezTo>
                  <a:close/>
                  <a:moveTo>
                    <a:pt x="10700" y="6262"/>
                  </a:moveTo>
                  <a:lnTo>
                    <a:pt x="10700" y="3807"/>
                  </a:lnTo>
                  <a:cubicBezTo>
                    <a:pt x="10700" y="2941"/>
                    <a:pt x="10001" y="2239"/>
                    <a:pt x="9139" y="2239"/>
                  </a:cubicBezTo>
                  <a:cubicBezTo>
                    <a:pt x="8278" y="2239"/>
                    <a:pt x="7579" y="2941"/>
                    <a:pt x="7579" y="3807"/>
                  </a:cubicBezTo>
                  <a:lnTo>
                    <a:pt x="7579" y="6262"/>
                  </a:lnTo>
                  <a:cubicBezTo>
                    <a:pt x="7225" y="6034"/>
                    <a:pt x="6924" y="5732"/>
                    <a:pt x="6698" y="5376"/>
                  </a:cubicBezTo>
                  <a:cubicBezTo>
                    <a:pt x="5836" y="4021"/>
                    <a:pt x="6230" y="2220"/>
                    <a:pt x="7579" y="1354"/>
                  </a:cubicBezTo>
                  <a:cubicBezTo>
                    <a:pt x="8928" y="488"/>
                    <a:pt x="10720" y="884"/>
                    <a:pt x="11581" y="2240"/>
                  </a:cubicBezTo>
                  <a:cubicBezTo>
                    <a:pt x="12443" y="3595"/>
                    <a:pt x="12049" y="5396"/>
                    <a:pt x="10700" y="6262"/>
                  </a:cubicBezTo>
                  <a:close/>
                  <a:moveTo>
                    <a:pt x="11083" y="8128"/>
                  </a:moveTo>
                  <a:cubicBezTo>
                    <a:pt x="11390" y="7981"/>
                    <a:pt x="11758" y="8090"/>
                    <a:pt x="11937" y="8381"/>
                  </a:cubicBezTo>
                  <a:lnTo>
                    <a:pt x="12037" y="8542"/>
                  </a:lnTo>
                  <a:lnTo>
                    <a:pt x="12037" y="9856"/>
                  </a:lnTo>
                  <a:cubicBezTo>
                    <a:pt x="12037" y="10453"/>
                    <a:pt x="12929" y="10453"/>
                    <a:pt x="12929" y="9856"/>
                  </a:cubicBezTo>
                  <a:lnTo>
                    <a:pt x="12929" y="8837"/>
                  </a:lnTo>
                  <a:lnTo>
                    <a:pt x="13211" y="8635"/>
                  </a:lnTo>
                  <a:cubicBezTo>
                    <a:pt x="13315" y="8561"/>
                    <a:pt x="13439" y="8518"/>
                    <a:pt x="13567" y="8512"/>
                  </a:cubicBezTo>
                  <a:cubicBezTo>
                    <a:pt x="13936" y="8495"/>
                    <a:pt x="14249" y="8782"/>
                    <a:pt x="14266" y="9153"/>
                  </a:cubicBezTo>
                  <a:lnTo>
                    <a:pt x="14274" y="9318"/>
                  </a:lnTo>
                  <a:cubicBezTo>
                    <a:pt x="14269" y="9347"/>
                    <a:pt x="14266" y="9377"/>
                    <a:pt x="14266" y="9408"/>
                  </a:cubicBezTo>
                  <a:lnTo>
                    <a:pt x="14266" y="10752"/>
                  </a:lnTo>
                  <a:cubicBezTo>
                    <a:pt x="14266" y="11349"/>
                    <a:pt x="15158" y="11349"/>
                    <a:pt x="15158" y="10752"/>
                  </a:cubicBezTo>
                  <a:lnTo>
                    <a:pt x="15158" y="10105"/>
                  </a:lnTo>
                  <a:lnTo>
                    <a:pt x="15542" y="9920"/>
                  </a:lnTo>
                  <a:cubicBezTo>
                    <a:pt x="15631" y="9878"/>
                    <a:pt x="15728" y="9856"/>
                    <a:pt x="15827" y="9856"/>
                  </a:cubicBezTo>
                  <a:cubicBezTo>
                    <a:pt x="16196" y="9856"/>
                    <a:pt x="16496" y="10157"/>
                    <a:pt x="16496" y="10528"/>
                  </a:cubicBezTo>
                  <a:lnTo>
                    <a:pt x="16492" y="15231"/>
                  </a:lnTo>
                  <a:cubicBezTo>
                    <a:pt x="16392" y="17964"/>
                    <a:pt x="14130" y="20161"/>
                    <a:pt x="11369" y="20161"/>
                  </a:cubicBezTo>
                  <a:cubicBezTo>
                    <a:pt x="9834" y="20163"/>
                    <a:pt x="8380" y="19472"/>
                    <a:pt x="7407" y="18280"/>
                  </a:cubicBezTo>
                  <a:cubicBezTo>
                    <a:pt x="6033" y="16208"/>
                    <a:pt x="5350" y="14765"/>
                    <a:pt x="5350" y="14112"/>
                  </a:cubicBezTo>
                  <a:cubicBezTo>
                    <a:pt x="5350" y="12649"/>
                    <a:pt x="6371" y="10769"/>
                    <a:pt x="7579" y="9672"/>
                  </a:cubicBezTo>
                  <a:lnTo>
                    <a:pt x="7579" y="12544"/>
                  </a:lnTo>
                  <a:cubicBezTo>
                    <a:pt x="7579" y="12792"/>
                    <a:pt x="7779" y="12992"/>
                    <a:pt x="8025" y="12992"/>
                  </a:cubicBezTo>
                  <a:cubicBezTo>
                    <a:pt x="8271" y="12992"/>
                    <a:pt x="8471" y="12792"/>
                    <a:pt x="8471" y="12544"/>
                  </a:cubicBezTo>
                  <a:lnTo>
                    <a:pt x="8471" y="3807"/>
                  </a:lnTo>
                  <a:cubicBezTo>
                    <a:pt x="8471" y="3436"/>
                    <a:pt x="8770" y="3135"/>
                    <a:pt x="9139" y="3135"/>
                  </a:cubicBezTo>
                  <a:cubicBezTo>
                    <a:pt x="9509" y="3135"/>
                    <a:pt x="9808" y="3436"/>
                    <a:pt x="9808" y="3807"/>
                  </a:cubicBezTo>
                  <a:lnTo>
                    <a:pt x="9808" y="9408"/>
                  </a:lnTo>
                  <a:cubicBezTo>
                    <a:pt x="9808" y="9655"/>
                    <a:pt x="10008" y="9856"/>
                    <a:pt x="10254" y="9856"/>
                  </a:cubicBezTo>
                  <a:cubicBezTo>
                    <a:pt x="10500" y="9856"/>
                    <a:pt x="10700" y="9655"/>
                    <a:pt x="10700" y="9408"/>
                  </a:cubicBezTo>
                  <a:lnTo>
                    <a:pt x="10700" y="8310"/>
                  </a:lnTo>
                  <a:cubicBezTo>
                    <a:pt x="10700" y="8310"/>
                    <a:pt x="11083" y="8128"/>
                    <a:pt x="11083" y="8128"/>
                  </a:cubicBezTo>
                  <a:close/>
                  <a:moveTo>
                    <a:pt x="2452" y="10752"/>
                  </a:moveTo>
                  <a:cubicBezTo>
                    <a:pt x="1590" y="10752"/>
                    <a:pt x="892" y="10050"/>
                    <a:pt x="892" y="9184"/>
                  </a:cubicBezTo>
                  <a:cubicBezTo>
                    <a:pt x="892" y="8318"/>
                    <a:pt x="1590" y="7616"/>
                    <a:pt x="2452" y="7616"/>
                  </a:cubicBezTo>
                  <a:cubicBezTo>
                    <a:pt x="3314" y="7616"/>
                    <a:pt x="4012" y="8318"/>
                    <a:pt x="4012" y="9184"/>
                  </a:cubicBezTo>
                  <a:cubicBezTo>
                    <a:pt x="4012" y="10050"/>
                    <a:pt x="3314" y="10752"/>
                    <a:pt x="2452" y="10752"/>
                  </a:cubicBezTo>
                  <a:close/>
                  <a:moveTo>
                    <a:pt x="18298" y="1413"/>
                  </a:moveTo>
                  <a:cubicBezTo>
                    <a:pt x="16491" y="1030"/>
                    <a:pt x="14718" y="2193"/>
                    <a:pt x="14338" y="4009"/>
                  </a:cubicBezTo>
                  <a:lnTo>
                    <a:pt x="12929" y="3832"/>
                  </a:lnTo>
                  <a:cubicBezTo>
                    <a:pt x="12933" y="3197"/>
                    <a:pt x="12779" y="2572"/>
                    <a:pt x="12481" y="2012"/>
                  </a:cubicBezTo>
                  <a:cubicBezTo>
                    <a:pt x="11493" y="158"/>
                    <a:pt x="9197" y="-541"/>
                    <a:pt x="7351" y="451"/>
                  </a:cubicBezTo>
                  <a:cubicBezTo>
                    <a:pt x="5506" y="1444"/>
                    <a:pt x="4811" y="3752"/>
                    <a:pt x="5799" y="5606"/>
                  </a:cubicBezTo>
                  <a:lnTo>
                    <a:pt x="3859" y="7165"/>
                  </a:lnTo>
                  <a:cubicBezTo>
                    <a:pt x="3029" y="6581"/>
                    <a:pt x="1925" y="6570"/>
                    <a:pt x="1084" y="7139"/>
                  </a:cubicBezTo>
                  <a:cubicBezTo>
                    <a:pt x="-40" y="7899"/>
                    <a:pt x="-338" y="9430"/>
                    <a:pt x="418" y="10559"/>
                  </a:cubicBezTo>
                  <a:cubicBezTo>
                    <a:pt x="1173" y="11688"/>
                    <a:pt x="2697" y="11988"/>
                    <a:pt x="3821" y="11228"/>
                  </a:cubicBezTo>
                  <a:cubicBezTo>
                    <a:pt x="4945" y="10469"/>
                    <a:pt x="5243" y="8938"/>
                    <a:pt x="4487" y="7808"/>
                  </a:cubicBezTo>
                  <a:lnTo>
                    <a:pt x="6311" y="6342"/>
                  </a:lnTo>
                  <a:cubicBezTo>
                    <a:pt x="6664" y="6739"/>
                    <a:pt x="7096" y="7059"/>
                    <a:pt x="7579" y="7279"/>
                  </a:cubicBezTo>
                  <a:lnTo>
                    <a:pt x="7579" y="7279"/>
                  </a:lnTo>
                  <a:lnTo>
                    <a:pt x="7579" y="8529"/>
                  </a:lnTo>
                  <a:cubicBezTo>
                    <a:pt x="5889" y="9697"/>
                    <a:pt x="4458" y="12185"/>
                    <a:pt x="4458" y="14112"/>
                  </a:cubicBezTo>
                  <a:cubicBezTo>
                    <a:pt x="4458" y="15033"/>
                    <a:pt x="5231" y="16613"/>
                    <a:pt x="6665" y="18776"/>
                  </a:cubicBezTo>
                  <a:lnTo>
                    <a:pt x="6719" y="18849"/>
                  </a:lnTo>
                  <a:cubicBezTo>
                    <a:pt x="7861" y="20249"/>
                    <a:pt x="9568" y="21059"/>
                    <a:pt x="11369" y="21057"/>
                  </a:cubicBezTo>
                  <a:cubicBezTo>
                    <a:pt x="14601" y="21057"/>
                    <a:pt x="17265" y="18486"/>
                    <a:pt x="17383" y="15265"/>
                  </a:cubicBezTo>
                  <a:lnTo>
                    <a:pt x="17387" y="10529"/>
                  </a:lnTo>
                  <a:cubicBezTo>
                    <a:pt x="17387" y="10296"/>
                    <a:pt x="17336" y="10065"/>
                    <a:pt x="17236" y="9855"/>
                  </a:cubicBezTo>
                  <a:cubicBezTo>
                    <a:pt x="16866" y="9072"/>
                    <a:pt x="15935" y="8740"/>
                    <a:pt x="15157" y="9112"/>
                  </a:cubicBezTo>
                  <a:cubicBezTo>
                    <a:pt x="15143" y="8811"/>
                    <a:pt x="15043" y="8520"/>
                    <a:pt x="14869" y="8274"/>
                  </a:cubicBezTo>
                  <a:cubicBezTo>
                    <a:pt x="14370" y="7569"/>
                    <a:pt x="13395" y="7404"/>
                    <a:pt x="12693" y="7906"/>
                  </a:cubicBezTo>
                  <a:cubicBezTo>
                    <a:pt x="12274" y="7229"/>
                    <a:pt x="11416" y="6977"/>
                    <a:pt x="10700" y="7319"/>
                  </a:cubicBezTo>
                  <a:lnTo>
                    <a:pt x="10700" y="7279"/>
                  </a:lnTo>
                  <a:cubicBezTo>
                    <a:pt x="11758" y="6797"/>
                    <a:pt x="12539" y="5855"/>
                    <a:pt x="12819" y="4721"/>
                  </a:cubicBezTo>
                  <a:lnTo>
                    <a:pt x="14272" y="4904"/>
                  </a:lnTo>
                  <a:cubicBezTo>
                    <a:pt x="14363" y="6414"/>
                    <a:pt x="15448" y="7678"/>
                    <a:pt x="16922" y="7989"/>
                  </a:cubicBezTo>
                  <a:cubicBezTo>
                    <a:pt x="18729" y="8371"/>
                    <a:pt x="20502" y="7209"/>
                    <a:pt x="20882" y="5393"/>
                  </a:cubicBezTo>
                  <a:cubicBezTo>
                    <a:pt x="21262" y="3577"/>
                    <a:pt x="20105" y="1795"/>
                    <a:pt x="18298" y="14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1" name="Google Shape;1831;p149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4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833" name="Google Shape;1833;p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Intro">
  <p:cSld name="Video Intro">
    <p:bg>
      <p:bgPr>
        <a:solidFill>
          <a:schemeClr val="dk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50"/>
          <p:cNvSpPr txBox="1">
            <a:spLocks noGrp="1"/>
          </p:cNvSpPr>
          <p:nvPr>
            <p:ph type="body" idx="1"/>
          </p:nvPr>
        </p:nvSpPr>
        <p:spPr>
          <a:xfrm>
            <a:off x="538200" y="4405400"/>
            <a:ext cx="11093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836" name="Google Shape;1836;p150"/>
          <p:cNvSpPr txBox="1">
            <a:spLocks noGrp="1"/>
          </p:cNvSpPr>
          <p:nvPr>
            <p:ph type="ftr" idx="11"/>
          </p:nvPr>
        </p:nvSpPr>
        <p:spPr>
          <a:xfrm>
            <a:off x="538201" y="6300531"/>
            <a:ext cx="3733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837" name="Google Shape;1837;p150"/>
          <p:cNvGrpSpPr/>
          <p:nvPr/>
        </p:nvGrpSpPr>
        <p:grpSpPr>
          <a:xfrm>
            <a:off x="3423304" y="1914467"/>
            <a:ext cx="5383657" cy="2274012"/>
            <a:chOff x="2567477" y="1435848"/>
            <a:chExt cx="4037743" cy="1705509"/>
          </a:xfrm>
        </p:grpSpPr>
        <p:sp>
          <p:nvSpPr>
            <p:cNvPr id="1838" name="Google Shape;1838;p150"/>
            <p:cNvSpPr/>
            <p:nvPr/>
          </p:nvSpPr>
          <p:spPr>
            <a:xfrm rot="10800000">
              <a:off x="2567477" y="1435848"/>
              <a:ext cx="4037743" cy="1705509"/>
            </a:xfrm>
            <a:custGeom>
              <a:avLst/>
              <a:gdLst/>
              <a:ahLst/>
              <a:cxnLst/>
              <a:rect l="l" t="t" r="r" b="b"/>
              <a:pathLst>
                <a:path w="4037743" h="1705509" extrusionOk="0">
                  <a:moveTo>
                    <a:pt x="4001409" y="1705509"/>
                  </a:moveTo>
                  <a:lnTo>
                    <a:pt x="36334" y="1705509"/>
                  </a:lnTo>
                  <a:cubicBezTo>
                    <a:pt x="16267" y="1705509"/>
                    <a:pt x="0" y="1689242"/>
                    <a:pt x="0" y="1669175"/>
                  </a:cubicBezTo>
                  <a:lnTo>
                    <a:pt x="0" y="303461"/>
                  </a:lnTo>
                  <a:cubicBezTo>
                    <a:pt x="0" y="283394"/>
                    <a:pt x="16267" y="267127"/>
                    <a:pt x="36334" y="267127"/>
                  </a:cubicBezTo>
                  <a:lnTo>
                    <a:pt x="1863939" y="267127"/>
                  </a:lnTo>
                  <a:lnTo>
                    <a:pt x="2018873" y="0"/>
                  </a:lnTo>
                  <a:lnTo>
                    <a:pt x="2173806" y="267127"/>
                  </a:lnTo>
                  <a:lnTo>
                    <a:pt x="4001409" y="267127"/>
                  </a:lnTo>
                  <a:cubicBezTo>
                    <a:pt x="4021476" y="267127"/>
                    <a:pt x="4037743" y="283394"/>
                    <a:pt x="4037743" y="303461"/>
                  </a:cubicBezTo>
                  <a:lnTo>
                    <a:pt x="4037743" y="1669175"/>
                  </a:lnTo>
                  <a:cubicBezTo>
                    <a:pt x="4037743" y="1689242"/>
                    <a:pt x="4021476" y="1705509"/>
                    <a:pt x="4001409" y="1705509"/>
                  </a:cubicBezTo>
                  <a:close/>
                </a:path>
              </a:pathLst>
            </a:custGeom>
            <a:solidFill>
              <a:schemeClr val="accent1"/>
            </a:solidFill>
            <a:ln w="79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50"/>
            <p:cNvSpPr/>
            <p:nvPr/>
          </p:nvSpPr>
          <p:spPr>
            <a:xfrm>
              <a:off x="4133194" y="1749141"/>
              <a:ext cx="2270590" cy="830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400"/>
                <a:buFont typeface="Arial"/>
                <a:buNone/>
              </a:pPr>
              <a:r>
                <a:rPr lang="en-AU" sz="6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VIDEO</a:t>
              </a:r>
              <a:endParaRPr sz="19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40" name="Google Shape;1840;p150"/>
            <p:cNvSpPr/>
            <p:nvPr/>
          </p:nvSpPr>
          <p:spPr>
            <a:xfrm>
              <a:off x="2608933" y="1477847"/>
              <a:ext cx="1371600" cy="1371816"/>
            </a:xfrm>
            <a:custGeom>
              <a:avLst/>
              <a:gdLst/>
              <a:ahLst/>
              <a:cxnLst/>
              <a:rect l="l" t="t" r="r" b="b"/>
              <a:pathLst>
                <a:path w="1356935" h="1357149" extrusionOk="0">
                  <a:moveTo>
                    <a:pt x="0" y="0"/>
                  </a:moveTo>
                  <a:lnTo>
                    <a:pt x="1355558" y="0"/>
                  </a:lnTo>
                  <a:lnTo>
                    <a:pt x="1356935" y="588222"/>
                  </a:lnTo>
                  <a:lnTo>
                    <a:pt x="1284968" y="677891"/>
                  </a:lnTo>
                  <a:lnTo>
                    <a:pt x="1356935" y="763713"/>
                  </a:lnTo>
                  <a:lnTo>
                    <a:pt x="1355558" y="1357149"/>
                  </a:lnTo>
                  <a:lnTo>
                    <a:pt x="0" y="13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50"/>
            <p:cNvSpPr/>
            <p:nvPr/>
          </p:nvSpPr>
          <p:spPr>
            <a:xfrm rot="5400000">
              <a:off x="3215081" y="2120452"/>
              <a:ext cx="1421316" cy="77506"/>
            </a:xfrm>
            <a:custGeom>
              <a:avLst/>
              <a:gdLst/>
              <a:ahLst/>
              <a:cxnLst/>
              <a:rect l="l" t="t" r="r" b="b"/>
              <a:pathLst>
                <a:path w="6135" h="368" extrusionOk="0">
                  <a:moveTo>
                    <a:pt x="0" y="0"/>
                  </a:moveTo>
                  <a:lnTo>
                    <a:pt x="2726" y="0"/>
                  </a:lnTo>
                  <a:lnTo>
                    <a:pt x="3090" y="368"/>
                  </a:lnTo>
                  <a:lnTo>
                    <a:pt x="3440" y="0"/>
                  </a:lnTo>
                  <a:lnTo>
                    <a:pt x="6135" y="0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50"/>
            <p:cNvSpPr/>
            <p:nvPr/>
          </p:nvSpPr>
          <p:spPr>
            <a:xfrm>
              <a:off x="2958325" y="185440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53" y="10386"/>
                  </a:moveTo>
                  <a:lnTo>
                    <a:pt x="15053" y="10391"/>
                  </a:lnTo>
                  <a:cubicBezTo>
                    <a:pt x="15205" y="10473"/>
                    <a:pt x="15300" y="10631"/>
                    <a:pt x="15300" y="10802"/>
                  </a:cubicBezTo>
                  <a:cubicBezTo>
                    <a:pt x="15300" y="10974"/>
                    <a:pt x="15205" y="11132"/>
                    <a:pt x="15053" y="11214"/>
                  </a:cubicBezTo>
                  <a:lnTo>
                    <a:pt x="8821" y="14779"/>
                  </a:lnTo>
                  <a:cubicBezTo>
                    <a:pt x="8674" y="14871"/>
                    <a:pt x="8487" y="14874"/>
                    <a:pt x="8336" y="14788"/>
                  </a:cubicBezTo>
                  <a:cubicBezTo>
                    <a:pt x="8186" y="14702"/>
                    <a:pt x="8095" y="14541"/>
                    <a:pt x="8100" y="14368"/>
                  </a:cubicBezTo>
                  <a:lnTo>
                    <a:pt x="8100" y="7232"/>
                  </a:lnTo>
                  <a:cubicBezTo>
                    <a:pt x="8095" y="7060"/>
                    <a:pt x="8186" y="6899"/>
                    <a:pt x="8336" y="6812"/>
                  </a:cubicBezTo>
                  <a:cubicBezTo>
                    <a:pt x="8487" y="6726"/>
                    <a:pt x="8674" y="6730"/>
                    <a:pt x="8821" y="6821"/>
                  </a:cubicBezTo>
                  <a:cubicBezTo>
                    <a:pt x="8821" y="6821"/>
                    <a:pt x="15053" y="10386"/>
                    <a:pt x="15053" y="10386"/>
                  </a:cubicBezTo>
                  <a:close/>
                  <a:moveTo>
                    <a:pt x="10800" y="20700"/>
                  </a:moveTo>
                  <a:cubicBezTo>
                    <a:pt x="16268" y="20700"/>
                    <a:pt x="20700" y="16267"/>
                    <a:pt x="20700" y="10800"/>
                  </a:cubicBezTo>
                  <a:cubicBezTo>
                    <a:pt x="20700" y="5332"/>
                    <a:pt x="16268" y="900"/>
                    <a:pt x="10800" y="900"/>
                  </a:cubicBezTo>
                  <a:cubicBezTo>
                    <a:pt x="5333" y="900"/>
                    <a:pt x="900" y="5332"/>
                    <a:pt x="900" y="10800"/>
                  </a:cubicBezTo>
                  <a:cubicBezTo>
                    <a:pt x="900" y="16267"/>
                    <a:pt x="5333" y="20700"/>
                    <a:pt x="10800" y="20700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3" name="Google Shape;1843;p150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5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845" name="Google Shape;1845;p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_Q&amp;A">
  <p:cSld name="Built for the Future_Thank You_Q&amp;A">
    <p:bg>
      <p:bgPr>
        <a:solidFill>
          <a:schemeClr val="dk1"/>
        </a:solidFill>
        <a:effectLst/>
      </p:bgPr>
    </p:bg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51"/>
          <p:cNvSpPr txBox="1">
            <a:spLocks noGrp="1"/>
          </p:cNvSpPr>
          <p:nvPr>
            <p:ph type="subTitle" idx="1"/>
          </p:nvPr>
        </p:nvSpPr>
        <p:spPr>
          <a:xfrm>
            <a:off x="1828800" y="2825764"/>
            <a:ext cx="8534400" cy="102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900"/>
              <a:buFont typeface="Montserrat Thin"/>
              <a:buNone/>
              <a:defRPr sz="590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Montserrat Thin"/>
              <a:buChar char="‒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Montserrat Thin"/>
              <a:buChar char="–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Montserrat Thin"/>
              <a:buChar char="»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1848" name="Google Shape;1848;p151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5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850" name="Google Shape;1850;p1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1143" y="2108716"/>
            <a:ext cx="2058500" cy="60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Two">
  <p:cSld name="Intro_Two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 rotWithShape="1">
          <a:blip r:embed="rId2">
            <a:alphaModFix/>
          </a:blip>
          <a:srcRect l="-2476" t="-2453" r="-2476" b="-2452"/>
          <a:stretch/>
        </p:blipFill>
        <p:spPr>
          <a:xfrm>
            <a:off x="1750500" y="497900"/>
            <a:ext cx="2785829" cy="278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l="-1451" t="-2476" r="-1461" b="-2476"/>
          <a:stretch/>
        </p:blipFill>
        <p:spPr>
          <a:xfrm>
            <a:off x="7668700" y="497900"/>
            <a:ext cx="2785833" cy="2785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/>
          <p:nvPr/>
        </p:nvSpPr>
        <p:spPr>
          <a:xfrm>
            <a:off x="2314387" y="1063388"/>
            <a:ext cx="1646100" cy="16461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8220416" y="1063388"/>
            <a:ext cx="1646100" cy="16461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6"/>
          <p:cNvSpPr>
            <a:spLocks noGrp="1"/>
          </p:cNvSpPr>
          <p:nvPr>
            <p:ph type="pic" idx="2"/>
          </p:nvPr>
        </p:nvSpPr>
        <p:spPr>
          <a:xfrm>
            <a:off x="8220416" y="1064577"/>
            <a:ext cx="1646100" cy="16449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6"/>
          <p:cNvSpPr>
            <a:spLocks noGrp="1"/>
          </p:cNvSpPr>
          <p:nvPr>
            <p:ph type="pic" idx="3"/>
          </p:nvPr>
        </p:nvSpPr>
        <p:spPr>
          <a:xfrm>
            <a:off x="2314387" y="1064577"/>
            <a:ext cx="1646100" cy="16449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6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698947" y="3257959"/>
            <a:ext cx="4876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body" idx="4"/>
          </p:nvPr>
        </p:nvSpPr>
        <p:spPr>
          <a:xfrm>
            <a:off x="698947" y="3911085"/>
            <a:ext cx="4876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body" idx="5"/>
          </p:nvPr>
        </p:nvSpPr>
        <p:spPr>
          <a:xfrm>
            <a:off x="698947" y="4848389"/>
            <a:ext cx="4876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body" idx="6"/>
          </p:nvPr>
        </p:nvSpPr>
        <p:spPr>
          <a:xfrm>
            <a:off x="6604976" y="3257959"/>
            <a:ext cx="4876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body" idx="7"/>
          </p:nvPr>
        </p:nvSpPr>
        <p:spPr>
          <a:xfrm>
            <a:off x="6604976" y="3911085"/>
            <a:ext cx="4876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body" idx="8"/>
          </p:nvPr>
        </p:nvSpPr>
        <p:spPr>
          <a:xfrm>
            <a:off x="6604976" y="4848389"/>
            <a:ext cx="4876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205" name="Google Shape;205;p16"/>
          <p:cNvGrpSpPr/>
          <p:nvPr/>
        </p:nvGrpSpPr>
        <p:grpSpPr>
          <a:xfrm>
            <a:off x="2676303" y="3847400"/>
            <a:ext cx="921732" cy="24399"/>
            <a:chOff x="3842851" y="2453309"/>
            <a:chExt cx="691316" cy="18300"/>
          </a:xfrm>
        </p:grpSpPr>
        <p:sp>
          <p:nvSpPr>
            <p:cNvPr id="206" name="Google Shape;206;p16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6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16"/>
          <p:cNvGrpSpPr/>
          <p:nvPr/>
        </p:nvGrpSpPr>
        <p:grpSpPr>
          <a:xfrm>
            <a:off x="8582332" y="3847400"/>
            <a:ext cx="921732" cy="24399"/>
            <a:chOff x="3842851" y="2453309"/>
            <a:chExt cx="691316" cy="18300"/>
          </a:xfrm>
        </p:grpSpPr>
        <p:sp>
          <p:nvSpPr>
            <p:cNvPr id="210" name="Google Shape;210;p16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16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52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152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52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2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55" name="Google Shape;1855;p152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 i="0" u="none" strike="noStrike" cap="none">
                <a:solidFill>
                  <a:schemeClr val="accent6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53"/>
          <p:cNvSpPr txBox="1">
            <a:spLocks noGrp="1"/>
          </p:cNvSpPr>
          <p:nvPr>
            <p:ph type="body" idx="1"/>
          </p:nvPr>
        </p:nvSpPr>
        <p:spPr>
          <a:xfrm>
            <a:off x="537633" y="164510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 sz="1500"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500"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5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58" name="Google Shape;1858;p153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59" name="Google Shape;1859;p153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153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2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61" name="Google Shape;1861;p153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 i="0" u="none" strike="noStrike" cap="none">
                <a:solidFill>
                  <a:schemeClr val="accent6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1">
  <p:cSld name="1_Title only "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54"/>
          <p:cNvSpPr txBox="1">
            <a:spLocks noGrp="1"/>
          </p:cNvSpPr>
          <p:nvPr>
            <p:ph type="sldNum" idx="12"/>
          </p:nvPr>
        </p:nvSpPr>
        <p:spPr>
          <a:xfrm>
            <a:off x="11602087" y="393572"/>
            <a:ext cx="195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64" name="Google Shape;1864;p154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154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154"/>
          <p:cNvSpPr txBox="1">
            <a:spLocks noGrp="1"/>
          </p:cNvSpPr>
          <p:nvPr>
            <p:ph type="sldNum" idx="2"/>
          </p:nvPr>
        </p:nvSpPr>
        <p:spPr>
          <a:xfrm>
            <a:off x="11631400" y="6333133"/>
            <a:ext cx="562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67" name="Google Shape;1867;p154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 i="0" u="none" strike="noStrike" cap="none">
                <a:solidFill>
                  <a:schemeClr val="accent6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55"/>
          <p:cNvSpPr txBox="1">
            <a:spLocks noGrp="1"/>
          </p:cNvSpPr>
          <p:nvPr>
            <p:ph type="body" idx="1"/>
          </p:nvPr>
        </p:nvSpPr>
        <p:spPr>
          <a:xfrm>
            <a:off x="537633" y="164510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 sz="1500"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500"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5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70" name="Google Shape;1870;p155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155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55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2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73" name="Google Shape;1873;p155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 i="0" u="none" strike="noStrike" cap="none">
                <a:solidFill>
                  <a:schemeClr val="accent6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56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56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 i="0" u="none" strike="noStrike" cap="none">
                <a:solidFill>
                  <a:schemeClr val="accent6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57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57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157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2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81" name="Google Shape;1881;p157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 i="0" u="none" strike="noStrike" cap="none">
                <a:solidFill>
                  <a:schemeClr val="accent6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58"/>
          <p:cNvSpPr/>
          <p:nvPr/>
        </p:nvSpPr>
        <p:spPr>
          <a:xfrm>
            <a:off x="6341533" y="13209"/>
            <a:ext cx="5850400" cy="6719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4D4D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4" name="Google Shape;1884;p158"/>
          <p:cNvPicPr preferRelativeResize="0"/>
          <p:nvPr/>
        </p:nvPicPr>
        <p:blipFill rotWithShape="1">
          <a:blip r:embed="rId2">
            <a:alphaModFix/>
          </a:blip>
          <a:srcRect l="36406" t="26030" r="34948" b="22444"/>
          <a:stretch/>
        </p:blipFill>
        <p:spPr>
          <a:xfrm>
            <a:off x="6936533" y="1282433"/>
            <a:ext cx="4673236" cy="4543932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58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158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158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2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88" name="Google Shape;1888;p158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53124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 i="0" u="none" strike="noStrike" cap="none">
                <a:solidFill>
                  <a:schemeClr val="accent6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Three">
  <p:cSld name="Intro_Three">
    <p:bg>
      <p:bgPr>
        <a:solidFill>
          <a:schemeClr val="dk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7"/>
          <p:cNvPicPr preferRelativeResize="0"/>
          <p:nvPr/>
        </p:nvPicPr>
        <p:blipFill rotWithShape="1">
          <a:blip r:embed="rId2">
            <a:alphaModFix/>
          </a:blip>
          <a:srcRect l="-2040" r="-2050"/>
          <a:stretch/>
        </p:blipFill>
        <p:spPr>
          <a:xfrm>
            <a:off x="820933" y="563667"/>
            <a:ext cx="2817930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2433" y="563667"/>
            <a:ext cx="2707133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 rotWithShape="1">
          <a:blip r:embed="rId2">
            <a:alphaModFix/>
          </a:blip>
          <a:srcRect t="-999" b="-987"/>
          <a:stretch/>
        </p:blipFill>
        <p:spPr>
          <a:xfrm>
            <a:off x="8608516" y="537249"/>
            <a:ext cx="2707133" cy="270713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/>
          <p:nvPr/>
        </p:nvSpPr>
        <p:spPr>
          <a:xfrm>
            <a:off x="1406945" y="1063388"/>
            <a:ext cx="1646100" cy="16461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5273040" y="1063388"/>
            <a:ext cx="1646100" cy="16461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9139100" y="1063388"/>
            <a:ext cx="1646100" cy="16461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7"/>
          <p:cNvSpPr>
            <a:spLocks noGrp="1"/>
          </p:cNvSpPr>
          <p:nvPr>
            <p:ph type="pic" idx="2"/>
          </p:nvPr>
        </p:nvSpPr>
        <p:spPr>
          <a:xfrm>
            <a:off x="1406945" y="1064577"/>
            <a:ext cx="1646100" cy="16449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7"/>
          <p:cNvSpPr>
            <a:spLocks noGrp="1"/>
          </p:cNvSpPr>
          <p:nvPr>
            <p:ph type="pic" idx="3"/>
          </p:nvPr>
        </p:nvSpPr>
        <p:spPr>
          <a:xfrm>
            <a:off x="9139100" y="1064577"/>
            <a:ext cx="1646100" cy="16449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7"/>
          <p:cNvSpPr>
            <a:spLocks noGrp="1"/>
          </p:cNvSpPr>
          <p:nvPr>
            <p:ph type="pic" idx="4"/>
          </p:nvPr>
        </p:nvSpPr>
        <p:spPr>
          <a:xfrm>
            <a:off x="5273040" y="1064577"/>
            <a:ext cx="1646100" cy="16449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7"/>
          <p:cNvSpPr txBox="1">
            <a:spLocks noGrp="1"/>
          </p:cNvSpPr>
          <p:nvPr>
            <p:ph type="body" idx="1"/>
          </p:nvPr>
        </p:nvSpPr>
        <p:spPr>
          <a:xfrm>
            <a:off x="538200" y="3257967"/>
            <a:ext cx="3377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body" idx="5"/>
          </p:nvPr>
        </p:nvSpPr>
        <p:spPr>
          <a:xfrm>
            <a:off x="520505" y="3911100"/>
            <a:ext cx="3418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6"/>
          </p:nvPr>
        </p:nvSpPr>
        <p:spPr>
          <a:xfrm>
            <a:off x="520505" y="4848400"/>
            <a:ext cx="3418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body" idx="7"/>
          </p:nvPr>
        </p:nvSpPr>
        <p:spPr>
          <a:xfrm>
            <a:off x="4400000" y="3257967"/>
            <a:ext cx="34188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body" idx="8"/>
          </p:nvPr>
        </p:nvSpPr>
        <p:spPr>
          <a:xfrm>
            <a:off x="4400000" y="3911100"/>
            <a:ext cx="341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17"/>
          <p:cNvSpPr txBox="1">
            <a:spLocks noGrp="1"/>
          </p:cNvSpPr>
          <p:nvPr>
            <p:ph type="body" idx="9"/>
          </p:nvPr>
        </p:nvSpPr>
        <p:spPr>
          <a:xfrm>
            <a:off x="4400000" y="4848400"/>
            <a:ext cx="3418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body" idx="13"/>
          </p:nvPr>
        </p:nvSpPr>
        <p:spPr>
          <a:xfrm>
            <a:off x="8284700" y="3257967"/>
            <a:ext cx="3354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body" idx="14"/>
          </p:nvPr>
        </p:nvSpPr>
        <p:spPr>
          <a:xfrm>
            <a:off x="8284700" y="3911100"/>
            <a:ext cx="3354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body" idx="15"/>
          </p:nvPr>
        </p:nvSpPr>
        <p:spPr>
          <a:xfrm>
            <a:off x="8273500" y="4848400"/>
            <a:ext cx="3377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235" name="Google Shape;235;p17"/>
          <p:cNvGrpSpPr/>
          <p:nvPr/>
        </p:nvGrpSpPr>
        <p:grpSpPr>
          <a:xfrm>
            <a:off x="1768861" y="3847400"/>
            <a:ext cx="921732" cy="24399"/>
            <a:chOff x="3842851" y="2453309"/>
            <a:chExt cx="691316" cy="18300"/>
          </a:xfrm>
        </p:grpSpPr>
        <p:sp>
          <p:nvSpPr>
            <p:cNvPr id="236" name="Google Shape;236;p17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17"/>
          <p:cNvGrpSpPr/>
          <p:nvPr/>
        </p:nvGrpSpPr>
        <p:grpSpPr>
          <a:xfrm>
            <a:off x="5634956" y="3847400"/>
            <a:ext cx="921732" cy="24399"/>
            <a:chOff x="3842851" y="2453309"/>
            <a:chExt cx="691316" cy="18300"/>
          </a:xfrm>
        </p:grpSpPr>
        <p:sp>
          <p:nvSpPr>
            <p:cNvPr id="240" name="Google Shape;240;p17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17"/>
          <p:cNvGrpSpPr/>
          <p:nvPr/>
        </p:nvGrpSpPr>
        <p:grpSpPr>
          <a:xfrm>
            <a:off x="9501056" y="3847400"/>
            <a:ext cx="921732" cy="24399"/>
            <a:chOff x="3842851" y="2453309"/>
            <a:chExt cx="691316" cy="18300"/>
          </a:xfrm>
        </p:grpSpPr>
        <p:sp>
          <p:nvSpPr>
            <p:cNvPr id="244" name="Google Shape;244;p17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17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7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250" name="Google Shape;25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Four">
  <p:cSld name="Intro_Four"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8"/>
          <p:cNvPicPr preferRelativeResize="0"/>
          <p:nvPr/>
        </p:nvPicPr>
        <p:blipFill rotWithShape="1">
          <a:blip r:embed="rId2">
            <a:alphaModFix/>
          </a:blip>
          <a:srcRect l="-2399" t="-3441" r="-2399" b="-3438"/>
          <a:stretch/>
        </p:blipFill>
        <p:spPr>
          <a:xfrm>
            <a:off x="6297900" y="3759500"/>
            <a:ext cx="2365932" cy="236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8"/>
          <p:cNvPicPr preferRelativeResize="0"/>
          <p:nvPr/>
        </p:nvPicPr>
        <p:blipFill rotWithShape="1">
          <a:blip r:embed="rId2">
            <a:alphaModFix/>
          </a:blip>
          <a:srcRect l="-2399" t="-3441" r="-2399" b="-3438"/>
          <a:stretch/>
        </p:blipFill>
        <p:spPr>
          <a:xfrm>
            <a:off x="406567" y="3759500"/>
            <a:ext cx="2365932" cy="236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 rotWithShape="1">
          <a:blip r:embed="rId2">
            <a:alphaModFix/>
          </a:blip>
          <a:srcRect l="-2399" t="-3441" r="-2399" b="-3438"/>
          <a:stretch/>
        </p:blipFill>
        <p:spPr>
          <a:xfrm>
            <a:off x="6297900" y="457500"/>
            <a:ext cx="2365932" cy="236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8"/>
          <p:cNvPicPr preferRelativeResize="0"/>
          <p:nvPr/>
        </p:nvPicPr>
        <p:blipFill rotWithShape="1">
          <a:blip r:embed="rId2">
            <a:alphaModFix/>
          </a:blip>
          <a:srcRect l="-2399" t="-3441" r="-2399" b="-3438"/>
          <a:stretch/>
        </p:blipFill>
        <p:spPr>
          <a:xfrm>
            <a:off x="406567" y="457500"/>
            <a:ext cx="2365932" cy="236593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8"/>
          <p:cNvSpPr/>
          <p:nvPr/>
        </p:nvSpPr>
        <p:spPr>
          <a:xfrm>
            <a:off x="906844" y="969148"/>
            <a:ext cx="1341300" cy="1341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6810257" y="969148"/>
            <a:ext cx="1341300" cy="1341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906844" y="4261235"/>
            <a:ext cx="1341300" cy="1341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6810257" y="4261235"/>
            <a:ext cx="1341300" cy="1341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8"/>
          <p:cNvSpPr>
            <a:spLocks noGrp="1"/>
          </p:cNvSpPr>
          <p:nvPr>
            <p:ph type="pic" idx="2"/>
          </p:nvPr>
        </p:nvSpPr>
        <p:spPr>
          <a:xfrm>
            <a:off x="906844" y="970117"/>
            <a:ext cx="1341300" cy="13401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8"/>
          <p:cNvSpPr>
            <a:spLocks noGrp="1"/>
          </p:cNvSpPr>
          <p:nvPr>
            <p:ph type="pic" idx="3"/>
          </p:nvPr>
        </p:nvSpPr>
        <p:spPr>
          <a:xfrm>
            <a:off x="906844" y="4262204"/>
            <a:ext cx="1341300" cy="13401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8"/>
          <p:cNvSpPr>
            <a:spLocks noGrp="1"/>
          </p:cNvSpPr>
          <p:nvPr>
            <p:ph type="pic" idx="4"/>
          </p:nvPr>
        </p:nvSpPr>
        <p:spPr>
          <a:xfrm>
            <a:off x="6810257" y="970117"/>
            <a:ext cx="1341300" cy="13401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8"/>
          <p:cNvSpPr txBox="1">
            <a:spLocks noGrp="1"/>
          </p:cNvSpPr>
          <p:nvPr>
            <p:ph type="body" idx="1"/>
          </p:nvPr>
        </p:nvSpPr>
        <p:spPr>
          <a:xfrm>
            <a:off x="2772485" y="1012195"/>
            <a:ext cx="3657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body" idx="5"/>
          </p:nvPr>
        </p:nvSpPr>
        <p:spPr>
          <a:xfrm>
            <a:off x="2772485" y="1673219"/>
            <a:ext cx="36576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body" idx="6"/>
          </p:nvPr>
        </p:nvSpPr>
        <p:spPr>
          <a:xfrm>
            <a:off x="2772485" y="2441997"/>
            <a:ext cx="3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body" idx="7"/>
          </p:nvPr>
        </p:nvSpPr>
        <p:spPr>
          <a:xfrm>
            <a:off x="2772485" y="4326667"/>
            <a:ext cx="365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body" idx="8"/>
          </p:nvPr>
        </p:nvSpPr>
        <p:spPr>
          <a:xfrm>
            <a:off x="2772485" y="4966275"/>
            <a:ext cx="36576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body" idx="9"/>
          </p:nvPr>
        </p:nvSpPr>
        <p:spPr>
          <a:xfrm>
            <a:off x="2772485" y="5403236"/>
            <a:ext cx="3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body" idx="13"/>
          </p:nvPr>
        </p:nvSpPr>
        <p:spPr>
          <a:xfrm>
            <a:off x="8574299" y="1033611"/>
            <a:ext cx="365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body" idx="14"/>
          </p:nvPr>
        </p:nvSpPr>
        <p:spPr>
          <a:xfrm>
            <a:off x="8574299" y="1673219"/>
            <a:ext cx="36576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body" idx="15"/>
          </p:nvPr>
        </p:nvSpPr>
        <p:spPr>
          <a:xfrm>
            <a:off x="8574299" y="2607097"/>
            <a:ext cx="3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18"/>
          <p:cNvSpPr>
            <a:spLocks noGrp="1"/>
          </p:cNvSpPr>
          <p:nvPr>
            <p:ph type="pic" idx="16"/>
          </p:nvPr>
        </p:nvSpPr>
        <p:spPr>
          <a:xfrm>
            <a:off x="6810257" y="4262204"/>
            <a:ext cx="1341300" cy="13401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8"/>
          <p:cNvSpPr txBox="1">
            <a:spLocks noGrp="1"/>
          </p:cNvSpPr>
          <p:nvPr>
            <p:ph type="body" idx="17"/>
          </p:nvPr>
        </p:nvSpPr>
        <p:spPr>
          <a:xfrm>
            <a:off x="8574299" y="4326667"/>
            <a:ext cx="365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body" idx="18"/>
          </p:nvPr>
        </p:nvSpPr>
        <p:spPr>
          <a:xfrm>
            <a:off x="8574299" y="4966275"/>
            <a:ext cx="36576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body" idx="19"/>
          </p:nvPr>
        </p:nvSpPr>
        <p:spPr>
          <a:xfrm>
            <a:off x="8574299" y="5403236"/>
            <a:ext cx="3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276" name="Google Shape;276;p18"/>
          <p:cNvGrpSpPr/>
          <p:nvPr/>
        </p:nvGrpSpPr>
        <p:grpSpPr>
          <a:xfrm>
            <a:off x="3113092" y="1541668"/>
            <a:ext cx="921732" cy="24399"/>
            <a:chOff x="3842851" y="2453309"/>
            <a:chExt cx="691316" cy="18300"/>
          </a:xfrm>
        </p:grpSpPr>
        <p:sp>
          <p:nvSpPr>
            <p:cNvPr id="277" name="Google Shape;277;p18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18"/>
          <p:cNvGrpSpPr/>
          <p:nvPr/>
        </p:nvGrpSpPr>
        <p:grpSpPr>
          <a:xfrm>
            <a:off x="3113092" y="4834724"/>
            <a:ext cx="921732" cy="24399"/>
            <a:chOff x="3842851" y="2453309"/>
            <a:chExt cx="691316" cy="18300"/>
          </a:xfrm>
        </p:grpSpPr>
        <p:sp>
          <p:nvSpPr>
            <p:cNvPr id="281" name="Google Shape;281;p18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18"/>
          <p:cNvGrpSpPr/>
          <p:nvPr/>
        </p:nvGrpSpPr>
        <p:grpSpPr>
          <a:xfrm>
            <a:off x="9016505" y="1541668"/>
            <a:ext cx="921732" cy="24399"/>
            <a:chOff x="3842851" y="2453309"/>
            <a:chExt cx="691316" cy="18300"/>
          </a:xfrm>
        </p:grpSpPr>
        <p:sp>
          <p:nvSpPr>
            <p:cNvPr id="285" name="Google Shape;285;p18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18"/>
          <p:cNvGrpSpPr/>
          <p:nvPr/>
        </p:nvGrpSpPr>
        <p:grpSpPr>
          <a:xfrm>
            <a:off x="9016505" y="4834724"/>
            <a:ext cx="921732" cy="24399"/>
            <a:chOff x="3842851" y="2453309"/>
            <a:chExt cx="691316" cy="18300"/>
          </a:xfrm>
        </p:grpSpPr>
        <p:sp>
          <p:nvSpPr>
            <p:cNvPr id="289" name="Google Shape;289;p18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18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295" name="Google Shape;29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-Light">
  <p:cSld name="Section Title_1"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>
            <a:spLocks noGrp="1"/>
          </p:cNvSpPr>
          <p:nvPr>
            <p:ph type="ctrTitle"/>
          </p:nvPr>
        </p:nvSpPr>
        <p:spPr>
          <a:xfrm>
            <a:off x="538200" y="537633"/>
            <a:ext cx="3377700" cy="57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 ExtraBold"/>
              <a:buNone/>
              <a:defRPr sz="6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ubTitle" idx="1"/>
          </p:nvPr>
        </p:nvSpPr>
        <p:spPr>
          <a:xfrm>
            <a:off x="4373033" y="537633"/>
            <a:ext cx="6980700" cy="57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‒"/>
              <a:defRPr sz="32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»"/>
              <a:defRPr sz="3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  <a:defRPr sz="3200"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  <a:defRPr sz="3200"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  <a:defRPr sz="3200"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-2">
  <p:cSld name="Section Title-2">
    <p:bg>
      <p:bgPr>
        <a:solidFill>
          <a:schemeClr val="dk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 txBox="1">
            <a:spLocks noGrp="1"/>
          </p:cNvSpPr>
          <p:nvPr>
            <p:ph type="ctrTitle"/>
          </p:nvPr>
        </p:nvSpPr>
        <p:spPr>
          <a:xfrm>
            <a:off x="538200" y="1734600"/>
            <a:ext cx="11104800" cy="21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subTitle" idx="1"/>
          </p:nvPr>
        </p:nvSpPr>
        <p:spPr>
          <a:xfrm>
            <a:off x="526767" y="4167567"/>
            <a:ext cx="111048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20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0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307" name="Google Shape;3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_Headline">
  <p:cSld name="1/2_Headlin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11300" y="-39067"/>
            <a:ext cx="5222700" cy="6906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4D4D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l="36405" r="34949"/>
          <a:stretch/>
        </p:blipFill>
        <p:spPr>
          <a:xfrm>
            <a:off x="538200" y="-544033"/>
            <a:ext cx="4155561" cy="784166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38200" y="1545812"/>
            <a:ext cx="4155600" cy="3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rial"/>
              <a:buNone/>
              <a:defRPr sz="5900" b="1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-Left Align-2">
  <p:cSld name="Title and Content-Left Align-2"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110952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00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Char char="•"/>
              <a:defRPr sz="2700">
                <a:solidFill>
                  <a:schemeClr val="lt1"/>
                </a:solidFill>
              </a:defRPr>
            </a:lvl1pPr>
            <a:lvl2pPr marL="91440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‒"/>
              <a:defRPr sz="2100">
                <a:solidFill>
                  <a:schemeClr val="lt1"/>
                </a:solidFill>
              </a:defRPr>
            </a:lvl2pPr>
            <a:lvl3pPr marL="1371600" lvl="2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▪"/>
              <a:defRPr sz="19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1600"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 Sans"/>
              <a:buChar char="◆"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13" name="Google Shape;313;p21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 Content">
  <p:cSld name="Title and Two Conten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289600" cy="4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‒"/>
              <a:defRPr sz="19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o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◆"/>
              <a:defRPr sz="1500">
                <a:solidFill>
                  <a:schemeClr val="dk1"/>
                </a:solidFill>
              </a:defRPr>
            </a:lvl5pPr>
            <a:lvl6pPr marL="2743200" lvl="5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20" name="Google Shape;320;p22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2"/>
          <p:cNvSpPr txBox="1">
            <a:spLocks noGrp="1"/>
          </p:cNvSpPr>
          <p:nvPr>
            <p:ph type="body" idx="2"/>
          </p:nvPr>
        </p:nvSpPr>
        <p:spPr>
          <a:xfrm>
            <a:off x="6341967" y="1660467"/>
            <a:ext cx="5289600" cy="46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‒"/>
              <a:defRPr sz="19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o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◆"/>
              <a:defRPr sz="1500">
                <a:solidFill>
                  <a:schemeClr val="dk1"/>
                </a:solidFill>
              </a:defRPr>
            </a:lvl5pPr>
            <a:lvl6pPr marL="2743200" lvl="5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mparison">
  <p:cSld name="Title and Comparison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312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23"/>
          <p:cNvSpPr txBox="1">
            <a:spLocks noGrp="1"/>
          </p:cNvSpPr>
          <p:nvPr>
            <p:ph type="body" idx="2"/>
          </p:nvPr>
        </p:nvSpPr>
        <p:spPr>
          <a:xfrm>
            <a:off x="6352333" y="2716133"/>
            <a:ext cx="5271300" cy="3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‒"/>
              <a:defRPr sz="19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urier New"/>
              <a:buChar char="o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Merriweather Sans"/>
              <a:buChar char="◆"/>
              <a:defRPr sz="15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23"/>
          <p:cNvSpPr txBox="1">
            <a:spLocks noGrp="1"/>
          </p:cNvSpPr>
          <p:nvPr>
            <p:ph type="body" idx="3"/>
          </p:nvPr>
        </p:nvSpPr>
        <p:spPr>
          <a:xfrm>
            <a:off x="6352333" y="1660600"/>
            <a:ext cx="52713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23"/>
          <p:cNvSpPr txBox="1">
            <a:spLocks noGrp="1"/>
          </p:cNvSpPr>
          <p:nvPr>
            <p:ph type="body" idx="4"/>
          </p:nvPr>
        </p:nvSpPr>
        <p:spPr>
          <a:xfrm>
            <a:off x="538151" y="2716133"/>
            <a:ext cx="5271300" cy="3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 sz="2100">
                <a:solidFill>
                  <a:schemeClr val="dk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‒"/>
              <a:defRPr sz="19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ourier New"/>
              <a:buChar char="o"/>
              <a:defRPr sz="15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Merriweather Sans"/>
              <a:buChar char="◆"/>
              <a:defRPr sz="15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23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329" name="Google Shape;329;p23"/>
          <p:cNvGrpSpPr/>
          <p:nvPr/>
        </p:nvGrpSpPr>
        <p:grpSpPr>
          <a:xfrm>
            <a:off x="538231" y="2292014"/>
            <a:ext cx="5271052" cy="184076"/>
            <a:chOff x="-2685080" y="924169"/>
            <a:chExt cx="14496843" cy="506400"/>
          </a:xfrm>
        </p:grpSpPr>
        <p:cxnSp>
          <p:nvCxnSpPr>
            <p:cNvPr id="330" name="Google Shape;330;p23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23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23"/>
            <p:cNvCxnSpPr/>
            <p:nvPr/>
          </p:nvCxnSpPr>
          <p:spPr>
            <a:xfrm rot="10800000">
              <a:off x="4395936" y="924169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23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4" name="Google Shape;334;p23"/>
          <p:cNvGrpSpPr/>
          <p:nvPr/>
        </p:nvGrpSpPr>
        <p:grpSpPr>
          <a:xfrm>
            <a:off x="6352327" y="2292014"/>
            <a:ext cx="5271052" cy="184076"/>
            <a:chOff x="-2685080" y="924169"/>
            <a:chExt cx="14496843" cy="506400"/>
          </a:xfrm>
        </p:grpSpPr>
        <p:cxnSp>
          <p:nvCxnSpPr>
            <p:cNvPr id="335" name="Google Shape;335;p23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23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23"/>
            <p:cNvCxnSpPr/>
            <p:nvPr/>
          </p:nvCxnSpPr>
          <p:spPr>
            <a:xfrm rot="10800000">
              <a:off x="4395936" y="924169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23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9" name="Google Shape;339;p2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40" name="Google Shape;340;p23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mparison-2">
  <p:cSld name="Title and Comparison-2"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312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24"/>
          <p:cNvSpPr txBox="1">
            <a:spLocks noGrp="1"/>
          </p:cNvSpPr>
          <p:nvPr>
            <p:ph type="body" idx="2"/>
          </p:nvPr>
        </p:nvSpPr>
        <p:spPr>
          <a:xfrm>
            <a:off x="6286501" y="2689600"/>
            <a:ext cx="5266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>
                <a:solidFill>
                  <a:schemeClr val="lt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Char char="‒"/>
              <a:defRPr sz="19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o"/>
              <a:defRPr sz="1500"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 Sans"/>
              <a:buChar char="◆"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24"/>
          <p:cNvSpPr txBox="1">
            <a:spLocks noGrp="1"/>
          </p:cNvSpPr>
          <p:nvPr>
            <p:ph type="body" idx="3"/>
          </p:nvPr>
        </p:nvSpPr>
        <p:spPr>
          <a:xfrm>
            <a:off x="6364633" y="1660467"/>
            <a:ext cx="52668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body" idx="4"/>
          </p:nvPr>
        </p:nvSpPr>
        <p:spPr>
          <a:xfrm>
            <a:off x="647300" y="2689600"/>
            <a:ext cx="52704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>
                <a:solidFill>
                  <a:schemeClr val="lt1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Char char="‒"/>
              <a:defRPr sz="19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Char char="o"/>
              <a:defRPr sz="1500">
                <a:solidFill>
                  <a:schemeClr val="lt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 Sans"/>
              <a:buChar char="◆"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title"/>
          </p:nvPr>
        </p:nvSpPr>
        <p:spPr>
          <a:xfrm>
            <a:off x="538233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24"/>
          <p:cNvGrpSpPr/>
          <p:nvPr/>
        </p:nvGrpSpPr>
        <p:grpSpPr>
          <a:xfrm>
            <a:off x="538231" y="2292014"/>
            <a:ext cx="5271052" cy="184076"/>
            <a:chOff x="-2685080" y="924169"/>
            <a:chExt cx="14496843" cy="506400"/>
          </a:xfrm>
        </p:grpSpPr>
        <p:cxnSp>
          <p:nvCxnSpPr>
            <p:cNvPr id="349" name="Google Shape;349;p24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24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24"/>
            <p:cNvCxnSpPr/>
            <p:nvPr/>
          </p:nvCxnSpPr>
          <p:spPr>
            <a:xfrm rot="10800000">
              <a:off x="4395936" y="924169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24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53" name="Google Shape;353;p24"/>
          <p:cNvGrpSpPr/>
          <p:nvPr/>
        </p:nvGrpSpPr>
        <p:grpSpPr>
          <a:xfrm>
            <a:off x="6352327" y="2292014"/>
            <a:ext cx="5271052" cy="184076"/>
            <a:chOff x="-2685080" y="924169"/>
            <a:chExt cx="14496843" cy="506400"/>
          </a:xfrm>
        </p:grpSpPr>
        <p:cxnSp>
          <p:nvCxnSpPr>
            <p:cNvPr id="354" name="Google Shape;354;p24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24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24"/>
            <p:cNvCxnSpPr/>
            <p:nvPr/>
          </p:nvCxnSpPr>
          <p:spPr>
            <a:xfrm rot="10800000">
              <a:off x="4395936" y="924169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24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8" name="Google Shape;358;p2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59" name="Google Shape;359;p24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x2">
  <p:cSld name="Title and Content 2x2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>
            <a:spLocks noGrp="1"/>
          </p:cNvSpPr>
          <p:nvPr>
            <p:ph type="body" idx="1"/>
          </p:nvPr>
        </p:nvSpPr>
        <p:spPr>
          <a:xfrm>
            <a:off x="635000" y="1660469"/>
            <a:ext cx="527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body" idx="2"/>
          </p:nvPr>
        </p:nvSpPr>
        <p:spPr>
          <a:xfrm>
            <a:off x="6286501" y="1660469"/>
            <a:ext cx="527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body" idx="3"/>
          </p:nvPr>
        </p:nvSpPr>
        <p:spPr>
          <a:xfrm>
            <a:off x="634999" y="2170816"/>
            <a:ext cx="52704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‒"/>
              <a:defRPr sz="15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ourier New"/>
              <a:buChar char="o"/>
              <a:defRPr sz="1300">
                <a:solidFill>
                  <a:schemeClr val="dk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erriweather Sans"/>
              <a:buChar char="◆"/>
              <a:defRPr sz="13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 txBox="1">
            <a:spLocks noGrp="1"/>
          </p:cNvSpPr>
          <p:nvPr>
            <p:ph type="body" idx="4"/>
          </p:nvPr>
        </p:nvSpPr>
        <p:spPr>
          <a:xfrm>
            <a:off x="6286501" y="2170816"/>
            <a:ext cx="52668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‒"/>
              <a:defRPr sz="15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ourier New"/>
              <a:buChar char="o"/>
              <a:defRPr sz="1300">
                <a:solidFill>
                  <a:schemeClr val="dk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erriweather Sans"/>
              <a:buChar char="◆"/>
              <a:defRPr sz="13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25"/>
          <p:cNvSpPr txBox="1">
            <a:spLocks noGrp="1"/>
          </p:cNvSpPr>
          <p:nvPr>
            <p:ph type="body" idx="5"/>
          </p:nvPr>
        </p:nvSpPr>
        <p:spPr>
          <a:xfrm>
            <a:off x="634999" y="3977903"/>
            <a:ext cx="52668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8" name="Google Shape;368;p25"/>
          <p:cNvSpPr txBox="1">
            <a:spLocks noGrp="1"/>
          </p:cNvSpPr>
          <p:nvPr>
            <p:ph type="body" idx="6"/>
          </p:nvPr>
        </p:nvSpPr>
        <p:spPr>
          <a:xfrm>
            <a:off x="6286501" y="3977903"/>
            <a:ext cx="52668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body" idx="7"/>
          </p:nvPr>
        </p:nvSpPr>
        <p:spPr>
          <a:xfrm>
            <a:off x="634999" y="4599284"/>
            <a:ext cx="52605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‒"/>
              <a:defRPr sz="15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ourier New"/>
              <a:buChar char="o"/>
              <a:defRPr sz="1300">
                <a:solidFill>
                  <a:schemeClr val="dk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erriweather Sans"/>
              <a:buChar char="◆"/>
              <a:defRPr sz="13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body" idx="8"/>
          </p:nvPr>
        </p:nvSpPr>
        <p:spPr>
          <a:xfrm>
            <a:off x="6286501" y="4599284"/>
            <a:ext cx="52668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‒"/>
              <a:defRPr sz="15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ourier New"/>
              <a:buChar char="o"/>
              <a:defRPr sz="1300">
                <a:solidFill>
                  <a:schemeClr val="dk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erriweather Sans"/>
              <a:buChar char="◆"/>
              <a:defRPr sz="13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ftr" idx="11"/>
          </p:nvPr>
        </p:nvSpPr>
        <p:spPr>
          <a:xfrm>
            <a:off x="538233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538231" y="2291990"/>
            <a:ext cx="5271052" cy="184076"/>
            <a:chOff x="-2685080" y="924107"/>
            <a:chExt cx="14496843" cy="506400"/>
          </a:xfrm>
        </p:grpSpPr>
        <p:cxnSp>
          <p:nvCxnSpPr>
            <p:cNvPr id="373" name="Google Shape;373;p25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25"/>
            <p:cNvCxnSpPr/>
            <p:nvPr/>
          </p:nvCxnSpPr>
          <p:spPr>
            <a:xfrm rot="10800000">
              <a:off x="4395876" y="924107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25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77" name="Google Shape;377;p25"/>
          <p:cNvGrpSpPr/>
          <p:nvPr/>
        </p:nvGrpSpPr>
        <p:grpSpPr>
          <a:xfrm>
            <a:off x="6352327" y="2292014"/>
            <a:ext cx="5271052" cy="184076"/>
            <a:chOff x="-2685080" y="924169"/>
            <a:chExt cx="14496843" cy="506400"/>
          </a:xfrm>
        </p:grpSpPr>
        <p:cxnSp>
          <p:nvCxnSpPr>
            <p:cNvPr id="378" name="Google Shape;378;p25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25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25"/>
            <p:cNvCxnSpPr/>
            <p:nvPr/>
          </p:nvCxnSpPr>
          <p:spPr>
            <a:xfrm rot="10800000">
              <a:off x="4395936" y="924169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25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82" name="Google Shape;382;p25"/>
          <p:cNvGrpSpPr/>
          <p:nvPr/>
        </p:nvGrpSpPr>
        <p:grpSpPr>
          <a:xfrm>
            <a:off x="538231" y="4493281"/>
            <a:ext cx="5271052" cy="184076"/>
            <a:chOff x="-2685080" y="924169"/>
            <a:chExt cx="14496843" cy="506400"/>
          </a:xfrm>
        </p:grpSpPr>
        <p:cxnSp>
          <p:nvCxnSpPr>
            <p:cNvPr id="383" name="Google Shape;383;p25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25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25"/>
            <p:cNvCxnSpPr/>
            <p:nvPr/>
          </p:nvCxnSpPr>
          <p:spPr>
            <a:xfrm rot="10800000">
              <a:off x="4395936" y="924169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25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87" name="Google Shape;387;p25"/>
          <p:cNvGrpSpPr/>
          <p:nvPr/>
        </p:nvGrpSpPr>
        <p:grpSpPr>
          <a:xfrm>
            <a:off x="6352327" y="4493281"/>
            <a:ext cx="5271052" cy="184076"/>
            <a:chOff x="-2685080" y="924169"/>
            <a:chExt cx="14496843" cy="506400"/>
          </a:xfrm>
        </p:grpSpPr>
        <p:cxnSp>
          <p:nvCxnSpPr>
            <p:cNvPr id="388" name="Google Shape;388;p25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25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25"/>
            <p:cNvCxnSpPr/>
            <p:nvPr/>
          </p:nvCxnSpPr>
          <p:spPr>
            <a:xfrm rot="10800000">
              <a:off x="4395936" y="924169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25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92" name="Google Shape;392;p2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93" name="Google Shape;393;p25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x2-2">
  <p:cSld name="Title and Content 2x2-2">
    <p:bg>
      <p:bgPr>
        <a:solidFill>
          <a:schemeClr val="dk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body" idx="1"/>
          </p:nvPr>
        </p:nvSpPr>
        <p:spPr>
          <a:xfrm>
            <a:off x="635000" y="1660469"/>
            <a:ext cx="527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body" idx="2"/>
          </p:nvPr>
        </p:nvSpPr>
        <p:spPr>
          <a:xfrm>
            <a:off x="6360267" y="1660467"/>
            <a:ext cx="52713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26"/>
          <p:cNvSpPr txBox="1">
            <a:spLocks noGrp="1"/>
          </p:cNvSpPr>
          <p:nvPr>
            <p:ph type="body" idx="3"/>
          </p:nvPr>
        </p:nvSpPr>
        <p:spPr>
          <a:xfrm>
            <a:off x="538200" y="2449167"/>
            <a:ext cx="52713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‒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o"/>
              <a:defRPr sz="13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 Sans"/>
              <a:buChar char="◆"/>
              <a:defRPr sz="13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6"/>
          <p:cNvSpPr txBox="1">
            <a:spLocks noGrp="1"/>
          </p:cNvSpPr>
          <p:nvPr>
            <p:ph type="body" idx="4"/>
          </p:nvPr>
        </p:nvSpPr>
        <p:spPr>
          <a:xfrm>
            <a:off x="6360267" y="2449167"/>
            <a:ext cx="52608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‒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urier New"/>
              <a:buChar char="o"/>
              <a:defRPr sz="13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 Sans"/>
              <a:buChar char="◆"/>
              <a:defRPr sz="13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26"/>
          <p:cNvSpPr txBox="1">
            <a:spLocks noGrp="1"/>
          </p:cNvSpPr>
          <p:nvPr>
            <p:ph type="body" idx="5"/>
          </p:nvPr>
        </p:nvSpPr>
        <p:spPr>
          <a:xfrm>
            <a:off x="635000" y="3977900"/>
            <a:ext cx="5174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26"/>
          <p:cNvSpPr txBox="1">
            <a:spLocks noGrp="1"/>
          </p:cNvSpPr>
          <p:nvPr>
            <p:ph type="body" idx="6"/>
          </p:nvPr>
        </p:nvSpPr>
        <p:spPr>
          <a:xfrm>
            <a:off x="6286501" y="3977903"/>
            <a:ext cx="52668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26"/>
          <p:cNvSpPr txBox="1">
            <a:spLocks noGrp="1"/>
          </p:cNvSpPr>
          <p:nvPr>
            <p:ph type="body" idx="7"/>
          </p:nvPr>
        </p:nvSpPr>
        <p:spPr>
          <a:xfrm>
            <a:off x="635000" y="4702300"/>
            <a:ext cx="52608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‒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o"/>
              <a:defRPr sz="13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◆"/>
              <a:defRPr sz="13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26"/>
          <p:cNvSpPr txBox="1">
            <a:spLocks noGrp="1"/>
          </p:cNvSpPr>
          <p:nvPr>
            <p:ph type="body" idx="8"/>
          </p:nvPr>
        </p:nvSpPr>
        <p:spPr>
          <a:xfrm>
            <a:off x="6286495" y="4702300"/>
            <a:ext cx="52668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‒"/>
              <a:defRPr sz="15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urier New"/>
              <a:buChar char="o"/>
              <a:defRPr sz="1300"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 Sans"/>
              <a:buChar char="◆"/>
              <a:defRPr sz="13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26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26"/>
          <p:cNvGrpSpPr/>
          <p:nvPr/>
        </p:nvGrpSpPr>
        <p:grpSpPr>
          <a:xfrm>
            <a:off x="538231" y="2291999"/>
            <a:ext cx="5271052" cy="184185"/>
            <a:chOff x="-2685080" y="924127"/>
            <a:chExt cx="14496843" cy="506700"/>
          </a:xfrm>
        </p:grpSpPr>
        <p:cxnSp>
          <p:nvCxnSpPr>
            <p:cNvPr id="406" name="Google Shape;406;p26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26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26"/>
            <p:cNvCxnSpPr/>
            <p:nvPr/>
          </p:nvCxnSpPr>
          <p:spPr>
            <a:xfrm rot="10800000">
              <a:off x="4395841" y="924127"/>
              <a:ext cx="0" cy="50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26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10" name="Google Shape;410;p26"/>
          <p:cNvGrpSpPr/>
          <p:nvPr/>
        </p:nvGrpSpPr>
        <p:grpSpPr>
          <a:xfrm>
            <a:off x="6352327" y="2292014"/>
            <a:ext cx="5271052" cy="184076"/>
            <a:chOff x="-2685080" y="924169"/>
            <a:chExt cx="14496843" cy="506400"/>
          </a:xfrm>
        </p:grpSpPr>
        <p:cxnSp>
          <p:nvCxnSpPr>
            <p:cNvPr id="411" name="Google Shape;411;p26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26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26"/>
            <p:cNvCxnSpPr/>
            <p:nvPr/>
          </p:nvCxnSpPr>
          <p:spPr>
            <a:xfrm rot="10800000">
              <a:off x="4395936" y="924169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26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15" name="Google Shape;415;p26"/>
          <p:cNvGrpSpPr/>
          <p:nvPr/>
        </p:nvGrpSpPr>
        <p:grpSpPr>
          <a:xfrm>
            <a:off x="538231" y="4493297"/>
            <a:ext cx="5271052" cy="184076"/>
            <a:chOff x="-2685080" y="924212"/>
            <a:chExt cx="14496843" cy="506400"/>
          </a:xfrm>
        </p:grpSpPr>
        <p:cxnSp>
          <p:nvCxnSpPr>
            <p:cNvPr id="416" name="Google Shape;416;p26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26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26"/>
            <p:cNvCxnSpPr/>
            <p:nvPr/>
          </p:nvCxnSpPr>
          <p:spPr>
            <a:xfrm rot="10800000">
              <a:off x="4395902" y="924212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26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0" name="Google Shape;420;p26"/>
          <p:cNvGrpSpPr/>
          <p:nvPr/>
        </p:nvGrpSpPr>
        <p:grpSpPr>
          <a:xfrm>
            <a:off x="6352327" y="4493281"/>
            <a:ext cx="5271052" cy="184076"/>
            <a:chOff x="-2685080" y="924169"/>
            <a:chExt cx="14496843" cy="506400"/>
          </a:xfrm>
        </p:grpSpPr>
        <p:cxnSp>
          <p:nvCxnSpPr>
            <p:cNvPr id="421" name="Google Shape;421;p26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26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26"/>
            <p:cNvCxnSpPr/>
            <p:nvPr/>
          </p:nvCxnSpPr>
          <p:spPr>
            <a:xfrm rot="10800000">
              <a:off x="4395936" y="924169"/>
              <a:ext cx="0" cy="506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26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25" name="Google Shape;425;p2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26" name="Google Shape;426;p26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-2">
  <p:cSld name="Title Only-2">
    <p:bg>
      <p:bgPr>
        <a:solidFill>
          <a:schemeClr val="dk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7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32" name="Google Shape;432;p27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Key Points">
  <p:cSld name="Three Key Points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body" idx="1"/>
          </p:nvPr>
        </p:nvSpPr>
        <p:spPr>
          <a:xfrm>
            <a:off x="635000" y="4167565"/>
            <a:ext cx="3251100" cy="21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28"/>
          <p:cNvSpPr txBox="1">
            <a:spLocks noGrp="1"/>
          </p:cNvSpPr>
          <p:nvPr>
            <p:ph type="body" idx="2"/>
          </p:nvPr>
        </p:nvSpPr>
        <p:spPr>
          <a:xfrm>
            <a:off x="4470401" y="4167565"/>
            <a:ext cx="3251100" cy="21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28"/>
          <p:cNvSpPr txBox="1">
            <a:spLocks noGrp="1"/>
          </p:cNvSpPr>
          <p:nvPr>
            <p:ph type="body" idx="3"/>
          </p:nvPr>
        </p:nvSpPr>
        <p:spPr>
          <a:xfrm>
            <a:off x="8305800" y="4167565"/>
            <a:ext cx="3251100" cy="21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28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41" name="Google Shape;441;p28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Key Points-2">
  <p:cSld name="Three Key Points-2">
    <p:bg>
      <p:bgPr>
        <a:solidFill>
          <a:schemeClr val="dk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9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9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body" idx="1"/>
          </p:nvPr>
        </p:nvSpPr>
        <p:spPr>
          <a:xfrm>
            <a:off x="538200" y="4167567"/>
            <a:ext cx="3348000" cy="21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2"/>
          </p:nvPr>
        </p:nvSpPr>
        <p:spPr>
          <a:xfrm>
            <a:off x="4373600" y="4167567"/>
            <a:ext cx="3445200" cy="21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29"/>
          <p:cNvSpPr txBox="1">
            <a:spLocks noGrp="1"/>
          </p:cNvSpPr>
          <p:nvPr>
            <p:ph type="body" idx="3"/>
          </p:nvPr>
        </p:nvSpPr>
        <p:spPr>
          <a:xfrm>
            <a:off x="8305800" y="4167567"/>
            <a:ext cx="3348000" cy="21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2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49" name="Google Shape;449;p29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_Six Items-2">
  <p:cSld name="Grid_Six Items-2">
    <p:bg>
      <p:bgPr>
        <a:solidFill>
          <a:schemeClr val="dk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453" name="Google Shape;453;p30"/>
          <p:cNvCxnSpPr/>
          <p:nvPr/>
        </p:nvCxnSpPr>
        <p:spPr>
          <a:xfrm>
            <a:off x="4126495" y="2219064"/>
            <a:ext cx="0" cy="34545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30"/>
          <p:cNvCxnSpPr/>
          <p:nvPr/>
        </p:nvCxnSpPr>
        <p:spPr>
          <a:xfrm>
            <a:off x="633984" y="4006877"/>
            <a:ext cx="10923900" cy="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5" name="Google Shape;455;p30"/>
          <p:cNvCxnSpPr/>
          <p:nvPr/>
        </p:nvCxnSpPr>
        <p:spPr>
          <a:xfrm>
            <a:off x="8042605" y="2219077"/>
            <a:ext cx="0" cy="3454500"/>
          </a:xfrm>
          <a:prstGeom prst="straightConnector1">
            <a:avLst/>
          </a:prstGeom>
          <a:noFill/>
          <a:ln w="127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body" idx="1"/>
          </p:nvPr>
        </p:nvSpPr>
        <p:spPr>
          <a:xfrm>
            <a:off x="538200" y="3089067"/>
            <a:ext cx="3377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30"/>
          <p:cNvSpPr txBox="1">
            <a:spLocks noGrp="1"/>
          </p:cNvSpPr>
          <p:nvPr>
            <p:ph type="body" idx="2"/>
          </p:nvPr>
        </p:nvSpPr>
        <p:spPr>
          <a:xfrm>
            <a:off x="538200" y="4193067"/>
            <a:ext cx="3377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30"/>
          <p:cNvSpPr txBox="1">
            <a:spLocks noGrp="1"/>
          </p:cNvSpPr>
          <p:nvPr>
            <p:ph type="body" idx="3"/>
          </p:nvPr>
        </p:nvSpPr>
        <p:spPr>
          <a:xfrm>
            <a:off x="4373233" y="4193067"/>
            <a:ext cx="34653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p30"/>
          <p:cNvSpPr txBox="1">
            <a:spLocks noGrp="1"/>
          </p:cNvSpPr>
          <p:nvPr>
            <p:ph type="body" idx="4"/>
          </p:nvPr>
        </p:nvSpPr>
        <p:spPr>
          <a:xfrm>
            <a:off x="4353533" y="3089067"/>
            <a:ext cx="34653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body" idx="5"/>
          </p:nvPr>
        </p:nvSpPr>
        <p:spPr>
          <a:xfrm>
            <a:off x="8276600" y="3089067"/>
            <a:ext cx="3377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30"/>
          <p:cNvSpPr txBox="1">
            <a:spLocks noGrp="1"/>
          </p:cNvSpPr>
          <p:nvPr>
            <p:ph type="body" idx="6"/>
          </p:nvPr>
        </p:nvSpPr>
        <p:spPr>
          <a:xfrm>
            <a:off x="8254200" y="4193067"/>
            <a:ext cx="3377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64" name="Google Shape;464;p30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538200" y="1660467"/>
            <a:ext cx="108156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Black"/>
              <a:buNone/>
              <a:defRPr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538200" y="4167567"/>
            <a:ext cx="11093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633" y="6135800"/>
            <a:ext cx="1350766" cy="16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_Headline-2">
  <p:cSld name="1/2_Headline-2">
    <p:bg>
      <p:bgPr>
        <a:solidFill>
          <a:schemeClr val="dk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1"/>
          <p:cNvSpPr/>
          <p:nvPr/>
        </p:nvSpPr>
        <p:spPr>
          <a:xfrm>
            <a:off x="9100" y="9500"/>
            <a:ext cx="5202300" cy="685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4D4D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1"/>
          <p:cNvPicPr preferRelativeResize="0"/>
          <p:nvPr/>
        </p:nvPicPr>
        <p:blipFill rotWithShape="1">
          <a:blip r:embed="rId2">
            <a:alphaModFix/>
          </a:blip>
          <a:srcRect l="36405" r="34949"/>
          <a:stretch/>
        </p:blipFill>
        <p:spPr>
          <a:xfrm>
            <a:off x="538200" y="-544033"/>
            <a:ext cx="4155561" cy="784166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1"/>
          <p:cNvSpPr txBox="1">
            <a:spLocks noGrp="1"/>
          </p:cNvSpPr>
          <p:nvPr>
            <p:ph type="body" idx="1"/>
          </p:nvPr>
        </p:nvSpPr>
        <p:spPr>
          <a:xfrm>
            <a:off x="538200" y="1545812"/>
            <a:ext cx="4155600" cy="3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rial"/>
              <a:buNone/>
              <a:defRPr sz="5900" b="1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3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72" name="Google Shape;472;p31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Graphic, Minimal Text">
  <p:cSld name="Layout-3A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2"/>
          <p:cNvPicPr preferRelativeResize="0"/>
          <p:nvPr/>
        </p:nvPicPr>
        <p:blipFill rotWithShape="1">
          <a:blip r:embed="rId2">
            <a:alphaModFix/>
          </a:blip>
          <a:srcRect l="979" r="-978" b="-1058"/>
          <a:stretch/>
        </p:blipFill>
        <p:spPr>
          <a:xfrm>
            <a:off x="-2175900" y="-3580100"/>
            <a:ext cx="8185667" cy="81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2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33771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2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2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Graphic, Minimal Text">
  <p:cSld name="Layout-3B">
    <p:bg>
      <p:bgPr>
        <a:solidFill>
          <a:schemeClr val="dk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33"/>
          <p:cNvPicPr preferRelativeResize="0"/>
          <p:nvPr/>
        </p:nvPicPr>
        <p:blipFill rotWithShape="1">
          <a:blip r:embed="rId2">
            <a:alphaModFix/>
          </a:blip>
          <a:srcRect l="979" r="-978" b="-1058"/>
          <a:stretch/>
        </p:blipFill>
        <p:spPr>
          <a:xfrm>
            <a:off x="439525" y="606325"/>
            <a:ext cx="6449777" cy="56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3"/>
          <p:cNvSpPr txBox="1">
            <a:spLocks noGrp="1"/>
          </p:cNvSpPr>
          <p:nvPr>
            <p:ph type="title"/>
          </p:nvPr>
        </p:nvSpPr>
        <p:spPr>
          <a:xfrm>
            <a:off x="249250" y="412808"/>
            <a:ext cx="33771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485" name="Google Shape;485;p33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ized Headline">
  <p:cSld name="Layout-5A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4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4"/>
          <p:cNvSpPr/>
          <p:nvPr/>
        </p:nvSpPr>
        <p:spPr>
          <a:xfrm>
            <a:off x="538200" y="419767"/>
            <a:ext cx="1519200" cy="8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4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3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grpSp>
        <p:nvGrpSpPr>
          <p:cNvPr id="492" name="Google Shape;492;p34"/>
          <p:cNvGrpSpPr/>
          <p:nvPr/>
        </p:nvGrpSpPr>
        <p:grpSpPr>
          <a:xfrm rot="-5400000">
            <a:off x="-302469" y="573006"/>
            <a:ext cx="921149" cy="527767"/>
            <a:chOff x="4900325" y="-34359"/>
            <a:chExt cx="690879" cy="395835"/>
          </a:xfrm>
        </p:grpSpPr>
        <p:cxnSp>
          <p:nvCxnSpPr>
            <p:cNvPr id="493" name="Google Shape;493;p34"/>
            <p:cNvCxnSpPr/>
            <p:nvPr/>
          </p:nvCxnSpPr>
          <p:spPr>
            <a:xfrm rot="10800000">
              <a:off x="5591204" y="-34359"/>
              <a:ext cx="0" cy="391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4" name="Google Shape;494;p34"/>
            <p:cNvCxnSpPr/>
            <p:nvPr/>
          </p:nvCxnSpPr>
          <p:spPr>
            <a:xfrm>
              <a:off x="5090686" y="166833"/>
              <a:ext cx="156900" cy="15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5" name="Google Shape;495;p34"/>
            <p:cNvCxnSpPr/>
            <p:nvPr/>
          </p:nvCxnSpPr>
          <p:spPr>
            <a:xfrm rot="10800000">
              <a:off x="4900325" y="-28824"/>
              <a:ext cx="0" cy="390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6" name="Google Shape;496;p34"/>
            <p:cNvCxnSpPr/>
            <p:nvPr/>
          </p:nvCxnSpPr>
          <p:spPr>
            <a:xfrm rot="5400000">
              <a:off x="5242355" y="163498"/>
              <a:ext cx="156900" cy="15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7" name="Google Shape;497;p34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ized Headline">
  <p:cSld name="Layout-5B">
    <p:bg>
      <p:bgPr>
        <a:solidFill>
          <a:schemeClr val="dk1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"/>
          <p:cNvSpPr/>
          <p:nvPr/>
        </p:nvSpPr>
        <p:spPr>
          <a:xfrm>
            <a:off x="538200" y="419767"/>
            <a:ext cx="1519200" cy="85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35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3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grpSp>
        <p:nvGrpSpPr>
          <p:cNvPr id="503" name="Google Shape;503;p35"/>
          <p:cNvGrpSpPr/>
          <p:nvPr/>
        </p:nvGrpSpPr>
        <p:grpSpPr>
          <a:xfrm rot="-5400000">
            <a:off x="-302469" y="573006"/>
            <a:ext cx="921149" cy="527767"/>
            <a:chOff x="4900325" y="-34359"/>
            <a:chExt cx="690879" cy="395835"/>
          </a:xfrm>
        </p:grpSpPr>
        <p:cxnSp>
          <p:nvCxnSpPr>
            <p:cNvPr id="504" name="Google Shape;504;p35"/>
            <p:cNvCxnSpPr/>
            <p:nvPr/>
          </p:nvCxnSpPr>
          <p:spPr>
            <a:xfrm rot="10800000">
              <a:off x="5591204" y="-34359"/>
              <a:ext cx="0" cy="391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5" name="Google Shape;505;p35"/>
            <p:cNvCxnSpPr/>
            <p:nvPr/>
          </p:nvCxnSpPr>
          <p:spPr>
            <a:xfrm>
              <a:off x="5090686" y="166833"/>
              <a:ext cx="156900" cy="15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6" name="Google Shape;506;p35"/>
            <p:cNvCxnSpPr/>
            <p:nvPr/>
          </p:nvCxnSpPr>
          <p:spPr>
            <a:xfrm rot="10800000">
              <a:off x="4900325" y="-28824"/>
              <a:ext cx="0" cy="390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7" name="Google Shape;507;p35"/>
            <p:cNvCxnSpPr/>
            <p:nvPr/>
          </p:nvCxnSpPr>
          <p:spPr>
            <a:xfrm rot="5400000">
              <a:off x="5242355" y="163498"/>
              <a:ext cx="156900" cy="15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08" name="Google Shape;508;p35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ubject Comparison">
  <p:cSld name="Layout-13A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/>
          <p:nvPr/>
        </p:nvSpPr>
        <p:spPr>
          <a:xfrm>
            <a:off x="-4652" y="2527704"/>
            <a:ext cx="12186717" cy="4327988"/>
          </a:xfrm>
          <a:custGeom>
            <a:avLst/>
            <a:gdLst/>
            <a:ahLst/>
            <a:cxnLst/>
            <a:rect l="l" t="t" r="r" b="b"/>
            <a:pathLst>
              <a:path w="9145754" h="3248021" extrusionOk="0">
                <a:moveTo>
                  <a:pt x="4575489" y="0"/>
                </a:moveTo>
                <a:cubicBezTo>
                  <a:pt x="6303696" y="0"/>
                  <a:pt x="7870850" y="689549"/>
                  <a:pt x="9016831" y="1808528"/>
                </a:cubicBezTo>
                <a:lnTo>
                  <a:pt x="9145754" y="1942546"/>
                </a:lnTo>
                <a:lnTo>
                  <a:pt x="9145754" y="3248021"/>
                </a:lnTo>
                <a:lnTo>
                  <a:pt x="0" y="3248021"/>
                </a:lnTo>
                <a:lnTo>
                  <a:pt x="0" y="1947977"/>
                </a:lnTo>
                <a:lnTo>
                  <a:pt x="134147" y="1808528"/>
                </a:lnTo>
                <a:cubicBezTo>
                  <a:pt x="1280129" y="689549"/>
                  <a:pt x="2847283" y="0"/>
                  <a:pt x="45754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6"/>
          <p:cNvSpPr/>
          <p:nvPr/>
        </p:nvSpPr>
        <p:spPr>
          <a:xfrm>
            <a:off x="9279679" y="2936524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6"/>
          <p:cNvSpPr/>
          <p:nvPr/>
        </p:nvSpPr>
        <p:spPr>
          <a:xfrm>
            <a:off x="1693121" y="2936524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6"/>
          <p:cNvSpPr/>
          <p:nvPr/>
        </p:nvSpPr>
        <p:spPr>
          <a:xfrm>
            <a:off x="5482917" y="1985557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6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6"/>
          <p:cNvSpPr txBox="1">
            <a:spLocks noGrp="1"/>
          </p:cNvSpPr>
          <p:nvPr>
            <p:ph type="body" idx="1"/>
          </p:nvPr>
        </p:nvSpPr>
        <p:spPr>
          <a:xfrm>
            <a:off x="4373233" y="3673309"/>
            <a:ext cx="34455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6" name="Google Shape;516;p36"/>
          <p:cNvSpPr txBox="1">
            <a:spLocks noGrp="1"/>
          </p:cNvSpPr>
          <p:nvPr>
            <p:ph type="body" idx="2"/>
          </p:nvPr>
        </p:nvSpPr>
        <p:spPr>
          <a:xfrm>
            <a:off x="8276600" y="4283333"/>
            <a:ext cx="3372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1" i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36"/>
          <p:cNvSpPr txBox="1">
            <a:spLocks noGrp="1"/>
          </p:cNvSpPr>
          <p:nvPr>
            <p:ph type="body" idx="3"/>
          </p:nvPr>
        </p:nvSpPr>
        <p:spPr>
          <a:xfrm>
            <a:off x="8276600" y="4661809"/>
            <a:ext cx="3372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body" idx="4"/>
          </p:nvPr>
        </p:nvSpPr>
        <p:spPr>
          <a:xfrm>
            <a:off x="538200" y="4624277"/>
            <a:ext cx="33771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body" idx="5"/>
          </p:nvPr>
        </p:nvSpPr>
        <p:spPr>
          <a:xfrm>
            <a:off x="4373233" y="3294833"/>
            <a:ext cx="34455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1" i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body" idx="6"/>
          </p:nvPr>
        </p:nvSpPr>
        <p:spPr>
          <a:xfrm>
            <a:off x="538200" y="4249967"/>
            <a:ext cx="3372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1" i="0">
                <a:solidFill>
                  <a:schemeClr val="accen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‒"/>
              <a:defRPr>
                <a:solidFill>
                  <a:schemeClr val="accen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–"/>
              <a:defRPr>
                <a:solidFill>
                  <a:schemeClr val="accen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»"/>
              <a:defRPr>
                <a:solidFill>
                  <a:schemeClr val="accen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36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3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23" name="Google Shape;523;p36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ubject Comparison-Dark">
  <p:cSld name="Layout-13B">
    <p:bg>
      <p:bgPr>
        <a:solidFill>
          <a:schemeClr val="dk1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7"/>
          <p:cNvSpPr/>
          <p:nvPr/>
        </p:nvSpPr>
        <p:spPr>
          <a:xfrm>
            <a:off x="-4652" y="2527704"/>
            <a:ext cx="12186717" cy="4327988"/>
          </a:xfrm>
          <a:custGeom>
            <a:avLst/>
            <a:gdLst/>
            <a:ahLst/>
            <a:cxnLst/>
            <a:rect l="l" t="t" r="r" b="b"/>
            <a:pathLst>
              <a:path w="9145754" h="3248021" extrusionOk="0">
                <a:moveTo>
                  <a:pt x="4575489" y="0"/>
                </a:moveTo>
                <a:cubicBezTo>
                  <a:pt x="6303696" y="0"/>
                  <a:pt x="7870850" y="689549"/>
                  <a:pt x="9016831" y="1808528"/>
                </a:cubicBezTo>
                <a:lnTo>
                  <a:pt x="9145754" y="1942546"/>
                </a:lnTo>
                <a:lnTo>
                  <a:pt x="9145754" y="3248021"/>
                </a:lnTo>
                <a:lnTo>
                  <a:pt x="0" y="3248021"/>
                </a:lnTo>
                <a:lnTo>
                  <a:pt x="0" y="1947977"/>
                </a:lnTo>
                <a:lnTo>
                  <a:pt x="134147" y="1808528"/>
                </a:lnTo>
                <a:cubicBezTo>
                  <a:pt x="1280129" y="689549"/>
                  <a:pt x="2847283" y="0"/>
                  <a:pt x="45754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7"/>
          <p:cNvSpPr/>
          <p:nvPr/>
        </p:nvSpPr>
        <p:spPr>
          <a:xfrm>
            <a:off x="9279679" y="2936524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7"/>
          <p:cNvSpPr/>
          <p:nvPr/>
        </p:nvSpPr>
        <p:spPr>
          <a:xfrm>
            <a:off x="1693121" y="2936524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7"/>
          <p:cNvSpPr/>
          <p:nvPr/>
        </p:nvSpPr>
        <p:spPr>
          <a:xfrm>
            <a:off x="5482917" y="1985557"/>
            <a:ext cx="1219200" cy="1219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7"/>
          <p:cNvSpPr txBox="1">
            <a:spLocks noGrp="1"/>
          </p:cNvSpPr>
          <p:nvPr>
            <p:ph type="title"/>
          </p:nvPr>
        </p:nvSpPr>
        <p:spPr>
          <a:xfrm>
            <a:off x="595433" y="538633"/>
            <a:ext cx="11036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7"/>
          <p:cNvSpPr txBox="1">
            <a:spLocks noGrp="1"/>
          </p:cNvSpPr>
          <p:nvPr>
            <p:ph type="body" idx="1"/>
          </p:nvPr>
        </p:nvSpPr>
        <p:spPr>
          <a:xfrm>
            <a:off x="4373233" y="3673300"/>
            <a:ext cx="34455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37"/>
          <p:cNvSpPr txBox="1">
            <a:spLocks noGrp="1"/>
          </p:cNvSpPr>
          <p:nvPr>
            <p:ph type="body" idx="2"/>
          </p:nvPr>
        </p:nvSpPr>
        <p:spPr>
          <a:xfrm>
            <a:off x="8439404" y="4283341"/>
            <a:ext cx="29016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37"/>
          <p:cNvSpPr txBox="1">
            <a:spLocks noGrp="1"/>
          </p:cNvSpPr>
          <p:nvPr>
            <p:ph type="body" idx="3"/>
          </p:nvPr>
        </p:nvSpPr>
        <p:spPr>
          <a:xfrm>
            <a:off x="8276600" y="4661833"/>
            <a:ext cx="33771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37"/>
          <p:cNvSpPr txBox="1">
            <a:spLocks noGrp="1"/>
          </p:cNvSpPr>
          <p:nvPr>
            <p:ph type="body" idx="4"/>
          </p:nvPr>
        </p:nvSpPr>
        <p:spPr>
          <a:xfrm>
            <a:off x="538200" y="4624267"/>
            <a:ext cx="33771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37"/>
          <p:cNvSpPr txBox="1">
            <a:spLocks noGrp="1"/>
          </p:cNvSpPr>
          <p:nvPr>
            <p:ph type="body" idx="5"/>
          </p:nvPr>
        </p:nvSpPr>
        <p:spPr>
          <a:xfrm>
            <a:off x="4373233" y="3294833"/>
            <a:ext cx="34455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37"/>
          <p:cNvSpPr txBox="1">
            <a:spLocks noGrp="1"/>
          </p:cNvSpPr>
          <p:nvPr>
            <p:ph type="body" idx="6"/>
          </p:nvPr>
        </p:nvSpPr>
        <p:spPr>
          <a:xfrm>
            <a:off x="538200" y="4249967"/>
            <a:ext cx="3377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37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39" name="Google Shape;539;p37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ubject Comparison-Dark2">
  <p:cSld name="Layout-15B">
    <p:bg>
      <p:bgPr>
        <a:solidFill>
          <a:schemeClr val="dk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8"/>
          <p:cNvSpPr/>
          <p:nvPr/>
        </p:nvSpPr>
        <p:spPr>
          <a:xfrm>
            <a:off x="538199" y="1660468"/>
            <a:ext cx="3387300" cy="410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38"/>
          <p:cNvSpPr/>
          <p:nvPr/>
        </p:nvSpPr>
        <p:spPr>
          <a:xfrm>
            <a:off x="4373233" y="1660467"/>
            <a:ext cx="3468300" cy="410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38"/>
          <p:cNvSpPr/>
          <p:nvPr/>
        </p:nvSpPr>
        <p:spPr>
          <a:xfrm>
            <a:off x="8266435" y="1660468"/>
            <a:ext cx="3387300" cy="410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4" name="Google Shape;544;p38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1397932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8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5273567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8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9126168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8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38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body" idx="1"/>
          </p:nvPr>
        </p:nvSpPr>
        <p:spPr>
          <a:xfrm>
            <a:off x="742799" y="4196661"/>
            <a:ext cx="2978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38"/>
          <p:cNvSpPr txBox="1">
            <a:spLocks noGrp="1"/>
          </p:cNvSpPr>
          <p:nvPr>
            <p:ph type="body" idx="2"/>
          </p:nvPr>
        </p:nvSpPr>
        <p:spPr>
          <a:xfrm>
            <a:off x="742799" y="3638367"/>
            <a:ext cx="2978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38"/>
          <p:cNvSpPr txBox="1">
            <a:spLocks noGrp="1"/>
          </p:cNvSpPr>
          <p:nvPr>
            <p:ph type="body" idx="3"/>
          </p:nvPr>
        </p:nvSpPr>
        <p:spPr>
          <a:xfrm>
            <a:off x="4618433" y="4196661"/>
            <a:ext cx="2978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38"/>
          <p:cNvSpPr txBox="1">
            <a:spLocks noGrp="1"/>
          </p:cNvSpPr>
          <p:nvPr>
            <p:ph type="body" idx="4"/>
          </p:nvPr>
        </p:nvSpPr>
        <p:spPr>
          <a:xfrm>
            <a:off x="4618433" y="3638367"/>
            <a:ext cx="2978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38"/>
          <p:cNvSpPr txBox="1">
            <a:spLocks noGrp="1"/>
          </p:cNvSpPr>
          <p:nvPr>
            <p:ph type="body" idx="5"/>
          </p:nvPr>
        </p:nvSpPr>
        <p:spPr>
          <a:xfrm>
            <a:off x="8471035" y="4196661"/>
            <a:ext cx="2978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54" name="Google Shape;554;p38"/>
          <p:cNvSpPr txBox="1">
            <a:spLocks noGrp="1"/>
          </p:cNvSpPr>
          <p:nvPr>
            <p:ph type="body" idx="6"/>
          </p:nvPr>
        </p:nvSpPr>
        <p:spPr>
          <a:xfrm>
            <a:off x="8471035" y="3638367"/>
            <a:ext cx="2978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</a:defRPr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38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56" name="Google Shape;556;p38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ubject Comparison-2">
  <p:cSld name="Layout-15B_1"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9"/>
          <p:cNvSpPr/>
          <p:nvPr/>
        </p:nvSpPr>
        <p:spPr>
          <a:xfrm>
            <a:off x="538199" y="1660468"/>
            <a:ext cx="3387300" cy="410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4373233" y="1660467"/>
            <a:ext cx="3468300" cy="410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39"/>
          <p:cNvSpPr/>
          <p:nvPr/>
        </p:nvSpPr>
        <p:spPr>
          <a:xfrm>
            <a:off x="8266435" y="1660468"/>
            <a:ext cx="3387300" cy="410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p39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1397932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9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5273567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9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9126168" y="4912392"/>
            <a:ext cx="1667733" cy="8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9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9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39"/>
          <p:cNvSpPr txBox="1">
            <a:spLocks noGrp="1"/>
          </p:cNvSpPr>
          <p:nvPr>
            <p:ph type="body" idx="1"/>
          </p:nvPr>
        </p:nvSpPr>
        <p:spPr>
          <a:xfrm>
            <a:off x="742799" y="4196661"/>
            <a:ext cx="2978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39"/>
          <p:cNvSpPr txBox="1">
            <a:spLocks noGrp="1"/>
          </p:cNvSpPr>
          <p:nvPr>
            <p:ph type="body" idx="2"/>
          </p:nvPr>
        </p:nvSpPr>
        <p:spPr>
          <a:xfrm>
            <a:off x="742799" y="3638367"/>
            <a:ext cx="2978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39"/>
          <p:cNvSpPr txBox="1">
            <a:spLocks noGrp="1"/>
          </p:cNvSpPr>
          <p:nvPr>
            <p:ph type="body" idx="3"/>
          </p:nvPr>
        </p:nvSpPr>
        <p:spPr>
          <a:xfrm>
            <a:off x="4618433" y="4196661"/>
            <a:ext cx="2978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39"/>
          <p:cNvSpPr txBox="1">
            <a:spLocks noGrp="1"/>
          </p:cNvSpPr>
          <p:nvPr>
            <p:ph type="body" idx="4"/>
          </p:nvPr>
        </p:nvSpPr>
        <p:spPr>
          <a:xfrm>
            <a:off x="4618433" y="3638367"/>
            <a:ext cx="2978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39"/>
          <p:cNvSpPr txBox="1">
            <a:spLocks noGrp="1"/>
          </p:cNvSpPr>
          <p:nvPr>
            <p:ph type="body" idx="5"/>
          </p:nvPr>
        </p:nvSpPr>
        <p:spPr>
          <a:xfrm>
            <a:off x="8471035" y="4196661"/>
            <a:ext cx="2978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39"/>
          <p:cNvSpPr txBox="1">
            <a:spLocks noGrp="1"/>
          </p:cNvSpPr>
          <p:nvPr>
            <p:ph type="body" idx="6"/>
          </p:nvPr>
        </p:nvSpPr>
        <p:spPr>
          <a:xfrm>
            <a:off x="8471035" y="3638367"/>
            <a:ext cx="2978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73" name="Google Shape;573;p39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ubject Comparison">
  <p:cSld name="Layout-15B_1_1">
    <p:bg>
      <p:bgPr>
        <a:solidFill>
          <a:schemeClr val="l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0"/>
          <p:cNvSpPr/>
          <p:nvPr/>
        </p:nvSpPr>
        <p:spPr>
          <a:xfrm>
            <a:off x="538200" y="1660465"/>
            <a:ext cx="2517300" cy="410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40"/>
          <p:cNvSpPr/>
          <p:nvPr/>
        </p:nvSpPr>
        <p:spPr>
          <a:xfrm>
            <a:off x="3388175" y="1660464"/>
            <a:ext cx="2577600" cy="410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40"/>
          <p:cNvSpPr/>
          <p:nvPr/>
        </p:nvSpPr>
        <p:spPr>
          <a:xfrm>
            <a:off x="6281376" y="1660465"/>
            <a:ext cx="2517300" cy="410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8" name="Google Shape;578;p40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1177103" y="5132281"/>
            <a:ext cx="1239363" cy="63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0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4057249" y="5132281"/>
            <a:ext cx="1239363" cy="63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0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6920277" y="5132281"/>
            <a:ext cx="1239363" cy="63617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0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40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0"/>
          <p:cNvSpPr txBox="1">
            <a:spLocks noGrp="1"/>
          </p:cNvSpPr>
          <p:nvPr>
            <p:ph type="body" idx="1"/>
          </p:nvPr>
        </p:nvSpPr>
        <p:spPr>
          <a:xfrm>
            <a:off x="690247" y="4272696"/>
            <a:ext cx="22131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40"/>
          <p:cNvSpPr txBox="1">
            <a:spLocks noGrp="1"/>
          </p:cNvSpPr>
          <p:nvPr>
            <p:ph type="body" idx="2"/>
          </p:nvPr>
        </p:nvSpPr>
        <p:spPr>
          <a:xfrm>
            <a:off x="690247" y="3857804"/>
            <a:ext cx="2213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40"/>
          <p:cNvSpPr txBox="1">
            <a:spLocks noGrp="1"/>
          </p:cNvSpPr>
          <p:nvPr>
            <p:ph type="body" idx="3"/>
          </p:nvPr>
        </p:nvSpPr>
        <p:spPr>
          <a:xfrm>
            <a:off x="3570392" y="4272696"/>
            <a:ext cx="22131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40"/>
          <p:cNvSpPr txBox="1">
            <a:spLocks noGrp="1"/>
          </p:cNvSpPr>
          <p:nvPr>
            <p:ph type="body" idx="4"/>
          </p:nvPr>
        </p:nvSpPr>
        <p:spPr>
          <a:xfrm>
            <a:off x="3570392" y="3857804"/>
            <a:ext cx="2213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40"/>
          <p:cNvSpPr txBox="1">
            <a:spLocks noGrp="1"/>
          </p:cNvSpPr>
          <p:nvPr>
            <p:ph type="body" idx="5"/>
          </p:nvPr>
        </p:nvSpPr>
        <p:spPr>
          <a:xfrm>
            <a:off x="6433421" y="4272696"/>
            <a:ext cx="22131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40"/>
          <p:cNvSpPr txBox="1">
            <a:spLocks noGrp="1"/>
          </p:cNvSpPr>
          <p:nvPr>
            <p:ph type="body" idx="6"/>
          </p:nvPr>
        </p:nvSpPr>
        <p:spPr>
          <a:xfrm>
            <a:off x="6433421" y="3857804"/>
            <a:ext cx="2213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89" name="Google Shape;589;p40"/>
          <p:cNvSpPr/>
          <p:nvPr/>
        </p:nvSpPr>
        <p:spPr>
          <a:xfrm>
            <a:off x="9114233" y="1660465"/>
            <a:ext cx="2517300" cy="410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0" name="Google Shape;590;p40"/>
          <p:cNvPicPr preferRelativeResize="0"/>
          <p:nvPr/>
        </p:nvPicPr>
        <p:blipFill rotWithShape="1">
          <a:blip r:embed="rId2">
            <a:alphaModFix/>
          </a:blip>
          <a:srcRect b="48667"/>
          <a:stretch/>
        </p:blipFill>
        <p:spPr>
          <a:xfrm>
            <a:off x="9753133" y="5132281"/>
            <a:ext cx="1239363" cy="63617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0"/>
          <p:cNvSpPr txBox="1">
            <a:spLocks noGrp="1"/>
          </p:cNvSpPr>
          <p:nvPr>
            <p:ph type="body" idx="7"/>
          </p:nvPr>
        </p:nvSpPr>
        <p:spPr>
          <a:xfrm>
            <a:off x="9266277" y="4272696"/>
            <a:ext cx="22131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40"/>
          <p:cNvSpPr txBox="1">
            <a:spLocks noGrp="1"/>
          </p:cNvSpPr>
          <p:nvPr>
            <p:ph type="body" idx="8"/>
          </p:nvPr>
        </p:nvSpPr>
        <p:spPr>
          <a:xfrm>
            <a:off x="9266277" y="3857804"/>
            <a:ext cx="2213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 i="0"/>
            </a:lvl1pPr>
            <a:lvl2pPr marL="914400" lvl="1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‒"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>
                <a:solidFill>
                  <a:schemeClr val="dk1"/>
                </a:solidFill>
              </a:defRPr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>
                <a:solidFill>
                  <a:schemeClr val="dk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p4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94" name="Google Shape;594;p40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Left-Align">
  <p:cSld name="Title and Content Left-Left Alig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526767" y="550036"/>
            <a:ext cx="11030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53145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-Black">
  <p:cSld name="Quotes-2">
    <p:bg>
      <p:bgPr>
        <a:solidFill>
          <a:schemeClr val="dk1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1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1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110931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41"/>
          <p:cNvSpPr txBox="1">
            <a:spLocks noGrp="1"/>
          </p:cNvSpPr>
          <p:nvPr>
            <p:ph type="body" idx="2"/>
          </p:nvPr>
        </p:nvSpPr>
        <p:spPr>
          <a:xfrm>
            <a:off x="538200" y="4168967"/>
            <a:ext cx="728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99" name="Google Shape;599;p41"/>
          <p:cNvGrpSpPr/>
          <p:nvPr/>
        </p:nvGrpSpPr>
        <p:grpSpPr>
          <a:xfrm>
            <a:off x="538063" y="3990334"/>
            <a:ext cx="921732" cy="24399"/>
            <a:chOff x="3842851" y="2453309"/>
            <a:chExt cx="691316" cy="18300"/>
          </a:xfrm>
        </p:grpSpPr>
        <p:sp>
          <p:nvSpPr>
            <p:cNvPr id="600" name="Google Shape;600;p41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1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1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41"/>
          <p:cNvSpPr/>
          <p:nvPr/>
        </p:nvSpPr>
        <p:spPr>
          <a:xfrm>
            <a:off x="113849" y="953779"/>
            <a:ext cx="848718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4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606" name="Google Shape;60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, White">
  <p:cSld name="Quotes-3"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110931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42"/>
          <p:cNvSpPr txBox="1">
            <a:spLocks noGrp="1"/>
          </p:cNvSpPr>
          <p:nvPr>
            <p:ph type="body" idx="2"/>
          </p:nvPr>
        </p:nvSpPr>
        <p:spPr>
          <a:xfrm>
            <a:off x="538200" y="4168967"/>
            <a:ext cx="728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610" name="Google Shape;610;p42"/>
          <p:cNvGrpSpPr/>
          <p:nvPr/>
        </p:nvGrpSpPr>
        <p:grpSpPr>
          <a:xfrm>
            <a:off x="538063" y="3990334"/>
            <a:ext cx="921732" cy="24399"/>
            <a:chOff x="3842851" y="2453309"/>
            <a:chExt cx="691316" cy="18300"/>
          </a:xfrm>
        </p:grpSpPr>
        <p:sp>
          <p:nvSpPr>
            <p:cNvPr id="611" name="Google Shape;611;p42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2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2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p42"/>
          <p:cNvSpPr/>
          <p:nvPr/>
        </p:nvSpPr>
        <p:spPr>
          <a:xfrm>
            <a:off x="113849" y="953779"/>
            <a:ext cx="848718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2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42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+Headshot, Black">
  <p:cSld name="Quotes-2_1">
    <p:bg>
      <p:bgPr>
        <a:solidFill>
          <a:schemeClr val="dk1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3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3124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1" name="Google Shape;621;p43"/>
          <p:cNvSpPr txBox="1">
            <a:spLocks noGrp="1"/>
          </p:cNvSpPr>
          <p:nvPr>
            <p:ph type="body" idx="2"/>
          </p:nvPr>
        </p:nvSpPr>
        <p:spPr>
          <a:xfrm>
            <a:off x="538200" y="4168967"/>
            <a:ext cx="531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22" name="Google Shape;622;p43"/>
          <p:cNvGrpSpPr/>
          <p:nvPr/>
        </p:nvGrpSpPr>
        <p:grpSpPr>
          <a:xfrm>
            <a:off x="538063" y="3990334"/>
            <a:ext cx="921732" cy="24399"/>
            <a:chOff x="3842851" y="2453309"/>
            <a:chExt cx="691316" cy="18300"/>
          </a:xfrm>
        </p:grpSpPr>
        <p:sp>
          <p:nvSpPr>
            <p:cNvPr id="623" name="Google Shape;623;p43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3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3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43"/>
          <p:cNvSpPr/>
          <p:nvPr/>
        </p:nvSpPr>
        <p:spPr>
          <a:xfrm>
            <a:off x="113849" y="953779"/>
            <a:ext cx="848718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4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629" name="Google Shape;62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3"/>
          <p:cNvPicPr preferRelativeResize="0"/>
          <p:nvPr/>
        </p:nvPicPr>
        <p:blipFill rotWithShape="1">
          <a:blip r:embed="rId3">
            <a:alphaModFix/>
          </a:blip>
          <a:srcRect l="-822" t="19" r="-820" b="28"/>
          <a:stretch/>
        </p:blipFill>
        <p:spPr>
          <a:xfrm>
            <a:off x="6776267" y="914933"/>
            <a:ext cx="5110934" cy="502813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3"/>
          <p:cNvSpPr>
            <a:spLocks noGrp="1"/>
          </p:cNvSpPr>
          <p:nvPr>
            <p:ph type="pic" idx="3"/>
          </p:nvPr>
        </p:nvSpPr>
        <p:spPr>
          <a:xfrm>
            <a:off x="7338764" y="1371609"/>
            <a:ext cx="3999300" cy="3995100"/>
          </a:xfrm>
          <a:prstGeom prst="ellipse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+Headshot, White">
  <p:cSld name="Quotes-3_1">
    <p:bg>
      <p:bgPr>
        <a:solidFill>
          <a:schemeClr val="lt1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4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3124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34" name="Google Shape;634;p44"/>
          <p:cNvSpPr txBox="1">
            <a:spLocks noGrp="1"/>
          </p:cNvSpPr>
          <p:nvPr>
            <p:ph type="body" idx="2"/>
          </p:nvPr>
        </p:nvSpPr>
        <p:spPr>
          <a:xfrm>
            <a:off x="538200" y="4168967"/>
            <a:ext cx="531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635" name="Google Shape;635;p44"/>
          <p:cNvGrpSpPr/>
          <p:nvPr/>
        </p:nvGrpSpPr>
        <p:grpSpPr>
          <a:xfrm>
            <a:off x="538063" y="3990334"/>
            <a:ext cx="921732" cy="24399"/>
            <a:chOff x="3842851" y="2453309"/>
            <a:chExt cx="691316" cy="18300"/>
          </a:xfrm>
        </p:grpSpPr>
        <p:sp>
          <p:nvSpPr>
            <p:cNvPr id="636" name="Google Shape;636;p44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4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4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44"/>
          <p:cNvSpPr/>
          <p:nvPr/>
        </p:nvSpPr>
        <p:spPr>
          <a:xfrm>
            <a:off x="113849" y="953779"/>
            <a:ext cx="848718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4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4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643" name="Google Shape;643;p44"/>
          <p:cNvPicPr preferRelativeResize="0"/>
          <p:nvPr/>
        </p:nvPicPr>
        <p:blipFill rotWithShape="1">
          <a:blip r:embed="rId2">
            <a:alphaModFix/>
          </a:blip>
          <a:srcRect l="-822" t="19" r="-820" b="28"/>
          <a:stretch/>
        </p:blipFill>
        <p:spPr>
          <a:xfrm>
            <a:off x="6776267" y="914933"/>
            <a:ext cx="5110934" cy="502813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4"/>
          <p:cNvSpPr>
            <a:spLocks noGrp="1"/>
          </p:cNvSpPr>
          <p:nvPr>
            <p:ph type="pic" idx="3"/>
          </p:nvPr>
        </p:nvSpPr>
        <p:spPr>
          <a:xfrm>
            <a:off x="7338764" y="1371609"/>
            <a:ext cx="3999300" cy="3995100"/>
          </a:xfrm>
          <a:prstGeom prst="ellipse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 Image Fill">
  <p:cSld name="Quotes Image Fill">
    <p:bg>
      <p:bgPr>
        <a:solidFill>
          <a:schemeClr val="lt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>
            <a:spLocks noGrp="1"/>
          </p:cNvSpPr>
          <p:nvPr>
            <p:ph type="pic" idx="2"/>
          </p:nvPr>
        </p:nvSpPr>
        <p:spPr>
          <a:xfrm>
            <a:off x="0" y="0"/>
            <a:ext cx="3915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p45"/>
          <p:cNvSpPr txBox="1">
            <a:spLocks noGrp="1"/>
          </p:cNvSpPr>
          <p:nvPr>
            <p:ph type="body" idx="1"/>
          </p:nvPr>
        </p:nvSpPr>
        <p:spPr>
          <a:xfrm>
            <a:off x="4373233" y="1660467"/>
            <a:ext cx="7056900" cy="3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45"/>
          <p:cNvSpPr txBox="1">
            <a:spLocks noGrp="1"/>
          </p:cNvSpPr>
          <p:nvPr>
            <p:ph type="body" idx="3"/>
          </p:nvPr>
        </p:nvSpPr>
        <p:spPr>
          <a:xfrm>
            <a:off x="4373100" y="5532667"/>
            <a:ext cx="705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649" name="Google Shape;649;p45"/>
          <p:cNvGrpSpPr/>
          <p:nvPr/>
        </p:nvGrpSpPr>
        <p:grpSpPr>
          <a:xfrm>
            <a:off x="4373104" y="5275329"/>
            <a:ext cx="921732" cy="24399"/>
            <a:chOff x="3842851" y="2453309"/>
            <a:chExt cx="691316" cy="18300"/>
          </a:xfrm>
        </p:grpSpPr>
        <p:sp>
          <p:nvSpPr>
            <p:cNvPr id="650" name="Google Shape;650;p45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5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5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p45"/>
          <p:cNvSpPr/>
          <p:nvPr/>
        </p:nvSpPr>
        <p:spPr>
          <a:xfrm>
            <a:off x="3948865" y="872084"/>
            <a:ext cx="848718" cy="64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5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4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_Two">
  <p:cSld name="Quotes_Two">
    <p:bg>
      <p:bgPr>
        <a:solidFill>
          <a:schemeClr val="lt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"/>
          <p:cNvSpPr txBox="1">
            <a:spLocks noGrp="1"/>
          </p:cNvSpPr>
          <p:nvPr>
            <p:ph type="body" idx="1"/>
          </p:nvPr>
        </p:nvSpPr>
        <p:spPr>
          <a:xfrm>
            <a:off x="538200" y="1660467"/>
            <a:ext cx="52896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59" name="Google Shape;659;p46"/>
          <p:cNvSpPr txBox="1">
            <a:spLocks noGrp="1"/>
          </p:cNvSpPr>
          <p:nvPr>
            <p:ph type="body" idx="2"/>
          </p:nvPr>
        </p:nvSpPr>
        <p:spPr>
          <a:xfrm>
            <a:off x="6341967" y="1660467"/>
            <a:ext cx="52896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60" name="Google Shape;660;p46"/>
          <p:cNvSpPr txBox="1">
            <a:spLocks noGrp="1"/>
          </p:cNvSpPr>
          <p:nvPr>
            <p:ph type="body" idx="3"/>
          </p:nvPr>
        </p:nvSpPr>
        <p:spPr>
          <a:xfrm>
            <a:off x="533400" y="4454167"/>
            <a:ext cx="5289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body" idx="4"/>
          </p:nvPr>
        </p:nvSpPr>
        <p:spPr>
          <a:xfrm>
            <a:off x="6355933" y="4454167"/>
            <a:ext cx="5289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body" idx="5"/>
          </p:nvPr>
        </p:nvSpPr>
        <p:spPr>
          <a:xfrm>
            <a:off x="6341965" y="538633"/>
            <a:ext cx="52896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body" idx="6"/>
          </p:nvPr>
        </p:nvSpPr>
        <p:spPr>
          <a:xfrm>
            <a:off x="538200" y="538633"/>
            <a:ext cx="52896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664" name="Google Shape;664;p46"/>
          <p:cNvGrpSpPr/>
          <p:nvPr/>
        </p:nvGrpSpPr>
        <p:grpSpPr>
          <a:xfrm>
            <a:off x="566201" y="4191696"/>
            <a:ext cx="921732" cy="24399"/>
            <a:chOff x="3842851" y="2453309"/>
            <a:chExt cx="691316" cy="18300"/>
          </a:xfrm>
        </p:grpSpPr>
        <p:sp>
          <p:nvSpPr>
            <p:cNvPr id="665" name="Google Shape;665;p46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6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6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p46"/>
          <p:cNvGrpSpPr/>
          <p:nvPr/>
        </p:nvGrpSpPr>
        <p:grpSpPr>
          <a:xfrm>
            <a:off x="6377277" y="4191696"/>
            <a:ext cx="921732" cy="24399"/>
            <a:chOff x="3842851" y="2453309"/>
            <a:chExt cx="691316" cy="18300"/>
          </a:xfrm>
        </p:grpSpPr>
        <p:sp>
          <p:nvSpPr>
            <p:cNvPr id="669" name="Google Shape;669;p46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6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6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0" rIns="0" bIns="0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" name="Google Shape;672;p46"/>
          <p:cNvSpPr/>
          <p:nvPr/>
        </p:nvSpPr>
        <p:spPr>
          <a:xfrm>
            <a:off x="224475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6"/>
          <p:cNvSpPr/>
          <p:nvPr/>
        </p:nvSpPr>
        <p:spPr>
          <a:xfrm>
            <a:off x="6017509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6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676" name="Google Shape;676;p46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_Three">
  <p:cSld name="Quotes_Three">
    <p:bg>
      <p:bgPr>
        <a:solidFill>
          <a:schemeClr val="lt1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7"/>
          <p:cNvSpPr txBox="1">
            <a:spLocks noGrp="1"/>
          </p:cNvSpPr>
          <p:nvPr>
            <p:ph type="body" idx="1"/>
          </p:nvPr>
        </p:nvSpPr>
        <p:spPr>
          <a:xfrm>
            <a:off x="562433" y="2489907"/>
            <a:ext cx="33528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79" name="Google Shape;679;p47"/>
          <p:cNvSpPr txBox="1">
            <a:spLocks noGrp="1"/>
          </p:cNvSpPr>
          <p:nvPr>
            <p:ph type="body" idx="2"/>
          </p:nvPr>
        </p:nvSpPr>
        <p:spPr>
          <a:xfrm>
            <a:off x="562433" y="538633"/>
            <a:ext cx="33528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80" name="Google Shape;680;p47"/>
          <p:cNvSpPr txBox="1">
            <a:spLocks noGrp="1"/>
          </p:cNvSpPr>
          <p:nvPr>
            <p:ph type="body" idx="3"/>
          </p:nvPr>
        </p:nvSpPr>
        <p:spPr>
          <a:xfrm>
            <a:off x="8278567" y="5368567"/>
            <a:ext cx="335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3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47"/>
          <p:cNvSpPr txBox="1">
            <a:spLocks noGrp="1"/>
          </p:cNvSpPr>
          <p:nvPr>
            <p:ph type="body" idx="4"/>
          </p:nvPr>
        </p:nvSpPr>
        <p:spPr>
          <a:xfrm>
            <a:off x="4373233" y="2489900"/>
            <a:ext cx="34455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47"/>
          <p:cNvSpPr txBox="1">
            <a:spLocks noGrp="1"/>
          </p:cNvSpPr>
          <p:nvPr>
            <p:ph type="body" idx="5"/>
          </p:nvPr>
        </p:nvSpPr>
        <p:spPr>
          <a:xfrm>
            <a:off x="8278567" y="2489907"/>
            <a:ext cx="33528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body" idx="6"/>
          </p:nvPr>
        </p:nvSpPr>
        <p:spPr>
          <a:xfrm>
            <a:off x="4373233" y="5368567"/>
            <a:ext cx="344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3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body" idx="7"/>
          </p:nvPr>
        </p:nvSpPr>
        <p:spPr>
          <a:xfrm>
            <a:off x="562433" y="5368567"/>
            <a:ext cx="335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3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body" idx="8"/>
          </p:nvPr>
        </p:nvSpPr>
        <p:spPr>
          <a:xfrm>
            <a:off x="4373233" y="538633"/>
            <a:ext cx="34455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47"/>
          <p:cNvSpPr txBox="1">
            <a:spLocks noGrp="1"/>
          </p:cNvSpPr>
          <p:nvPr>
            <p:ph type="body" idx="9"/>
          </p:nvPr>
        </p:nvSpPr>
        <p:spPr>
          <a:xfrm>
            <a:off x="8278567" y="538633"/>
            <a:ext cx="33528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687" name="Google Shape;687;p47"/>
          <p:cNvGrpSpPr/>
          <p:nvPr/>
        </p:nvGrpSpPr>
        <p:grpSpPr>
          <a:xfrm>
            <a:off x="562305" y="5090546"/>
            <a:ext cx="921732" cy="24399"/>
            <a:chOff x="3842851" y="2453309"/>
            <a:chExt cx="691316" cy="18300"/>
          </a:xfrm>
        </p:grpSpPr>
        <p:sp>
          <p:nvSpPr>
            <p:cNvPr id="688" name="Google Shape;688;p47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7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1" name="Google Shape;691;p47"/>
          <p:cNvGrpSpPr/>
          <p:nvPr/>
        </p:nvGrpSpPr>
        <p:grpSpPr>
          <a:xfrm>
            <a:off x="4383233" y="5090546"/>
            <a:ext cx="921732" cy="24399"/>
            <a:chOff x="3842851" y="2453309"/>
            <a:chExt cx="691316" cy="18300"/>
          </a:xfrm>
        </p:grpSpPr>
        <p:sp>
          <p:nvSpPr>
            <p:cNvPr id="692" name="Google Shape;692;p47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47"/>
          <p:cNvGrpSpPr/>
          <p:nvPr/>
        </p:nvGrpSpPr>
        <p:grpSpPr>
          <a:xfrm>
            <a:off x="8298432" y="5106096"/>
            <a:ext cx="921732" cy="24399"/>
            <a:chOff x="3842851" y="2453309"/>
            <a:chExt cx="691316" cy="18300"/>
          </a:xfrm>
        </p:grpSpPr>
        <p:sp>
          <p:nvSpPr>
            <p:cNvPr id="696" name="Google Shape;696;p47"/>
            <p:cNvSpPr/>
            <p:nvPr/>
          </p:nvSpPr>
          <p:spPr>
            <a:xfrm rot="-5400000">
              <a:off x="3948901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 rot="-5400000">
              <a:off x="4179359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7"/>
            <p:cNvSpPr/>
            <p:nvPr/>
          </p:nvSpPr>
          <p:spPr>
            <a:xfrm rot="-5400000">
              <a:off x="4409817" y="2347259"/>
              <a:ext cx="18300" cy="23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47"/>
          <p:cNvSpPr/>
          <p:nvPr/>
        </p:nvSpPr>
        <p:spPr>
          <a:xfrm>
            <a:off x="245168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7"/>
          <p:cNvSpPr/>
          <p:nvPr/>
        </p:nvSpPr>
        <p:spPr>
          <a:xfrm>
            <a:off x="4056856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7"/>
          <p:cNvSpPr/>
          <p:nvPr/>
        </p:nvSpPr>
        <p:spPr>
          <a:xfrm>
            <a:off x="7948680" y="1865187"/>
            <a:ext cx="647568" cy="4944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42" y="12510"/>
                </a:moveTo>
                <a:cubicBezTo>
                  <a:pt x="18358" y="10854"/>
                  <a:pt x="18783" y="9169"/>
                  <a:pt x="19316" y="7461"/>
                </a:cubicBezTo>
                <a:cubicBezTo>
                  <a:pt x="19850" y="5751"/>
                  <a:pt x="20613" y="3965"/>
                  <a:pt x="21600" y="2099"/>
                </a:cubicBezTo>
                <a:lnTo>
                  <a:pt x="18812" y="0"/>
                </a:lnTo>
                <a:cubicBezTo>
                  <a:pt x="16202" y="3370"/>
                  <a:pt x="14411" y="6374"/>
                  <a:pt x="13443" y="9014"/>
                </a:cubicBezTo>
                <a:cubicBezTo>
                  <a:pt x="12475" y="11657"/>
                  <a:pt x="11990" y="13832"/>
                  <a:pt x="11990" y="15539"/>
                </a:cubicBezTo>
                <a:cubicBezTo>
                  <a:pt x="11990" y="17044"/>
                  <a:pt x="12226" y="18249"/>
                  <a:pt x="12702" y="19153"/>
                </a:cubicBezTo>
                <a:cubicBezTo>
                  <a:pt x="13178" y="20060"/>
                  <a:pt x="13769" y="20696"/>
                  <a:pt x="14481" y="21056"/>
                </a:cubicBezTo>
                <a:cubicBezTo>
                  <a:pt x="15193" y="21417"/>
                  <a:pt x="15886" y="21600"/>
                  <a:pt x="16557" y="21600"/>
                </a:cubicBezTo>
                <a:cubicBezTo>
                  <a:pt x="17863" y="21600"/>
                  <a:pt x="18863" y="21176"/>
                  <a:pt x="19553" y="20316"/>
                </a:cubicBezTo>
                <a:cubicBezTo>
                  <a:pt x="20246" y="19466"/>
                  <a:pt x="20712" y="18416"/>
                  <a:pt x="20948" y="17174"/>
                </a:cubicBezTo>
                <a:cubicBezTo>
                  <a:pt x="21185" y="15928"/>
                  <a:pt x="21245" y="14714"/>
                  <a:pt x="21127" y="13522"/>
                </a:cubicBezTo>
                <a:cubicBezTo>
                  <a:pt x="21127" y="13522"/>
                  <a:pt x="18042" y="12510"/>
                  <a:pt x="18042" y="12510"/>
                </a:cubicBezTo>
                <a:close/>
                <a:moveTo>
                  <a:pt x="9137" y="13522"/>
                </a:moveTo>
                <a:cubicBezTo>
                  <a:pt x="9255" y="14714"/>
                  <a:pt x="9197" y="15928"/>
                  <a:pt x="8958" y="17174"/>
                </a:cubicBezTo>
                <a:cubicBezTo>
                  <a:pt x="8722" y="18416"/>
                  <a:pt x="8256" y="19466"/>
                  <a:pt x="7565" y="20316"/>
                </a:cubicBezTo>
                <a:cubicBezTo>
                  <a:pt x="6873" y="21176"/>
                  <a:pt x="5873" y="21600"/>
                  <a:pt x="4570" y="21600"/>
                </a:cubicBezTo>
                <a:cubicBezTo>
                  <a:pt x="3896" y="21600"/>
                  <a:pt x="3203" y="21417"/>
                  <a:pt x="2494" y="21056"/>
                </a:cubicBezTo>
                <a:cubicBezTo>
                  <a:pt x="1782" y="20696"/>
                  <a:pt x="1188" y="20060"/>
                  <a:pt x="712" y="19153"/>
                </a:cubicBezTo>
                <a:cubicBezTo>
                  <a:pt x="239" y="18249"/>
                  <a:pt x="0" y="17044"/>
                  <a:pt x="0" y="15539"/>
                </a:cubicBezTo>
                <a:cubicBezTo>
                  <a:pt x="0" y="13832"/>
                  <a:pt x="485" y="11657"/>
                  <a:pt x="1453" y="9014"/>
                </a:cubicBezTo>
                <a:cubicBezTo>
                  <a:pt x="2424" y="6374"/>
                  <a:pt x="4212" y="3370"/>
                  <a:pt x="6824" y="0"/>
                </a:cubicBezTo>
                <a:lnTo>
                  <a:pt x="9613" y="2099"/>
                </a:lnTo>
                <a:cubicBezTo>
                  <a:pt x="8623" y="3965"/>
                  <a:pt x="7862" y="5751"/>
                  <a:pt x="7326" y="7461"/>
                </a:cubicBezTo>
                <a:cubicBezTo>
                  <a:pt x="6793" y="9169"/>
                  <a:pt x="6368" y="10854"/>
                  <a:pt x="6052" y="12510"/>
                </a:cubicBezTo>
                <a:cubicBezTo>
                  <a:pt x="6052" y="12510"/>
                  <a:pt x="9137" y="13522"/>
                  <a:pt x="9137" y="13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7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4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04" name="Google Shape;704;p47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-2">
  <p:cSld name="Timeline-2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707" name="Google Shape;707;p48"/>
          <p:cNvCxnSpPr/>
          <p:nvPr/>
        </p:nvCxnSpPr>
        <p:spPr>
          <a:xfrm>
            <a:off x="6101867" y="1683367"/>
            <a:ext cx="0" cy="46479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4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8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10" name="Google Shape;710;p48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Content, 1/3 Photo">
  <p:cSld name="Photo-1A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9"/>
          <p:cNvSpPr>
            <a:spLocks noGrp="1"/>
          </p:cNvSpPr>
          <p:nvPr>
            <p:ph type="pic" idx="2"/>
          </p:nvPr>
        </p:nvSpPr>
        <p:spPr>
          <a:xfrm>
            <a:off x="8276600" y="0"/>
            <a:ext cx="3915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Google Shape;713;p49"/>
          <p:cNvSpPr/>
          <p:nvPr/>
        </p:nvSpPr>
        <p:spPr>
          <a:xfrm>
            <a:off x="538200" y="419767"/>
            <a:ext cx="1519200" cy="8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9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72804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49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4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17" name="Google Shape;717;p49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9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72804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Content, 4-Piece Content + 1/3 Photo">
  <p:cSld name="Photo-3A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0"/>
          <p:cNvSpPr/>
          <p:nvPr/>
        </p:nvSpPr>
        <p:spPr>
          <a:xfrm>
            <a:off x="538200" y="419767"/>
            <a:ext cx="1519200" cy="8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0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72804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50"/>
          <p:cNvSpPr>
            <a:spLocks noGrp="1"/>
          </p:cNvSpPr>
          <p:nvPr>
            <p:ph type="pic" idx="2"/>
          </p:nvPr>
        </p:nvSpPr>
        <p:spPr>
          <a:xfrm>
            <a:off x="8276600" y="0"/>
            <a:ext cx="3915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23" name="Google Shape;723;p50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5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25" name="Google Shape;725;p50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0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33777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7" name="Google Shape;727;p50"/>
          <p:cNvSpPr txBox="1">
            <a:spLocks noGrp="1"/>
          </p:cNvSpPr>
          <p:nvPr>
            <p:ph type="body" idx="3"/>
          </p:nvPr>
        </p:nvSpPr>
        <p:spPr>
          <a:xfrm>
            <a:off x="538200" y="4153900"/>
            <a:ext cx="33777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8" name="Google Shape;728;p50"/>
          <p:cNvSpPr txBox="1">
            <a:spLocks noGrp="1"/>
          </p:cNvSpPr>
          <p:nvPr>
            <p:ph type="body" idx="4"/>
          </p:nvPr>
        </p:nvSpPr>
        <p:spPr>
          <a:xfrm>
            <a:off x="4373033" y="1659467"/>
            <a:ext cx="33777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9" name="Google Shape;729;p50"/>
          <p:cNvSpPr txBox="1">
            <a:spLocks noGrp="1"/>
          </p:cNvSpPr>
          <p:nvPr>
            <p:ph type="body" idx="5"/>
          </p:nvPr>
        </p:nvSpPr>
        <p:spPr>
          <a:xfrm>
            <a:off x="4373033" y="4153900"/>
            <a:ext cx="33777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>
            <a:off x="538200" y="537633"/>
            <a:ext cx="3377700" cy="57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Montserrat ExtraBold"/>
              <a:buNone/>
              <a:defRPr sz="6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4373033" y="537633"/>
            <a:ext cx="6980700" cy="57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‒"/>
              <a:defRPr sz="32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–"/>
              <a:defRPr sz="3200"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»"/>
              <a:defRPr sz="3200"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Content, Two-Piece Content + 1/3 Photo">
  <p:cSld name="Photo-4A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"/>
          <p:cNvSpPr/>
          <p:nvPr/>
        </p:nvSpPr>
        <p:spPr>
          <a:xfrm>
            <a:off x="538200" y="419767"/>
            <a:ext cx="1519200" cy="8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1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72804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1"/>
          <p:cNvSpPr>
            <a:spLocks noGrp="1"/>
          </p:cNvSpPr>
          <p:nvPr>
            <p:ph type="pic" idx="2"/>
          </p:nvPr>
        </p:nvSpPr>
        <p:spPr>
          <a:xfrm>
            <a:off x="8276600" y="0"/>
            <a:ext cx="39156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34" name="Google Shape;734;p5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36" name="Google Shape;736;p51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51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72804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8" name="Google Shape;738;p51"/>
          <p:cNvSpPr txBox="1">
            <a:spLocks noGrp="1"/>
          </p:cNvSpPr>
          <p:nvPr>
            <p:ph type="body" idx="3"/>
          </p:nvPr>
        </p:nvSpPr>
        <p:spPr>
          <a:xfrm>
            <a:off x="538200" y="4153900"/>
            <a:ext cx="72804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Photo, 1/2 Content">
  <p:cSld name="Photo-5A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>
            <a:spLocks noGrp="1"/>
          </p:cNvSpPr>
          <p:nvPr>
            <p:ph type="pic" idx="2"/>
          </p:nvPr>
        </p:nvSpPr>
        <p:spPr>
          <a:xfrm>
            <a:off x="0" y="0"/>
            <a:ext cx="5850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52"/>
          <p:cNvSpPr txBox="1">
            <a:spLocks noGrp="1"/>
          </p:cNvSpPr>
          <p:nvPr>
            <p:ph type="title"/>
          </p:nvPr>
        </p:nvSpPr>
        <p:spPr>
          <a:xfrm>
            <a:off x="6341967" y="538633"/>
            <a:ext cx="52152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52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5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44" name="Google Shape;744;p52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2"/>
          <p:cNvSpPr txBox="1">
            <a:spLocks noGrp="1"/>
          </p:cNvSpPr>
          <p:nvPr>
            <p:ph type="body" idx="1"/>
          </p:nvPr>
        </p:nvSpPr>
        <p:spPr>
          <a:xfrm>
            <a:off x="6341967" y="1659467"/>
            <a:ext cx="52893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, 2/3 Photo">
  <p:cSld name="Photo-6A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3"/>
          <p:cNvSpPr>
            <a:spLocks noGrp="1"/>
          </p:cNvSpPr>
          <p:nvPr>
            <p:ph type="pic" idx="2"/>
          </p:nvPr>
        </p:nvSpPr>
        <p:spPr>
          <a:xfrm>
            <a:off x="4373033" y="-367"/>
            <a:ext cx="78189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p53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33771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5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51" name="Google Shape;751;p53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53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33771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-8A">
  <p:cSld name="Photo-8A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4"/>
          <p:cNvSpPr>
            <a:spLocks noGrp="1"/>
          </p:cNvSpPr>
          <p:nvPr>
            <p:ph type="pic" idx="2"/>
          </p:nvPr>
        </p:nvSpPr>
        <p:spPr>
          <a:xfrm>
            <a:off x="6341967" y="1660467"/>
            <a:ext cx="5850000" cy="4640100"/>
          </a:xfrm>
          <a:prstGeom prst="rect">
            <a:avLst/>
          </a:prstGeom>
          <a:noFill/>
          <a:ln>
            <a:noFill/>
          </a:ln>
        </p:spPr>
      </p:sp>
      <p:sp>
        <p:nvSpPr>
          <p:cNvPr id="755" name="Google Shape;755;p54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4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757" name="Google Shape;757;p54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58" name="Google Shape;758;p54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4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53121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0" name="Google Shape;760;p54"/>
          <p:cNvSpPr txBox="1">
            <a:spLocks noGrp="1"/>
          </p:cNvSpPr>
          <p:nvPr>
            <p:ph type="body" idx="3"/>
          </p:nvPr>
        </p:nvSpPr>
        <p:spPr>
          <a:xfrm>
            <a:off x="538200" y="4153900"/>
            <a:ext cx="53121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-8A 1">
  <p:cSld name="Photo-8A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5"/>
          <p:cNvSpPr>
            <a:spLocks noGrp="1"/>
          </p:cNvSpPr>
          <p:nvPr>
            <p:ph type="pic" idx="2"/>
          </p:nvPr>
        </p:nvSpPr>
        <p:spPr>
          <a:xfrm>
            <a:off x="6341967" y="0"/>
            <a:ext cx="5850000" cy="6721200"/>
          </a:xfrm>
          <a:prstGeom prst="rect">
            <a:avLst/>
          </a:prstGeom>
          <a:noFill/>
          <a:ln>
            <a:noFill/>
          </a:ln>
        </p:spPr>
      </p:sp>
      <p:sp>
        <p:nvSpPr>
          <p:cNvPr id="763" name="Google Shape;763;p55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53121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55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765" name="Google Shape;765;p5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66" name="Google Shape;766;p55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5"/>
          <p:cNvSpPr txBox="1">
            <a:spLocks noGrp="1"/>
          </p:cNvSpPr>
          <p:nvPr>
            <p:ph type="body" idx="1"/>
          </p:nvPr>
        </p:nvSpPr>
        <p:spPr>
          <a:xfrm>
            <a:off x="538200" y="1659467"/>
            <a:ext cx="53121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8" name="Google Shape;768;p55"/>
          <p:cNvSpPr txBox="1">
            <a:spLocks noGrp="1"/>
          </p:cNvSpPr>
          <p:nvPr>
            <p:ph type="body" idx="3"/>
          </p:nvPr>
        </p:nvSpPr>
        <p:spPr>
          <a:xfrm>
            <a:off x="538200" y="4153900"/>
            <a:ext cx="53121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umn, Left Header, Right Text + Photo">
  <p:cSld name="Photo-9A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6"/>
          <p:cNvSpPr>
            <a:spLocks noGrp="1"/>
          </p:cNvSpPr>
          <p:nvPr>
            <p:ph type="pic" idx="2"/>
          </p:nvPr>
        </p:nvSpPr>
        <p:spPr>
          <a:xfrm>
            <a:off x="514367" y="1660467"/>
            <a:ext cx="5335500" cy="4640100"/>
          </a:xfrm>
          <a:prstGeom prst="rect">
            <a:avLst/>
          </a:prstGeom>
          <a:noFill/>
          <a:ln>
            <a:noFill/>
          </a:ln>
        </p:spPr>
      </p:sp>
      <p:sp>
        <p:nvSpPr>
          <p:cNvPr id="771" name="Google Shape;771;p56"/>
          <p:cNvSpPr txBox="1">
            <a:spLocks noGrp="1"/>
          </p:cNvSpPr>
          <p:nvPr>
            <p:ph type="title"/>
          </p:nvPr>
        </p:nvSpPr>
        <p:spPr>
          <a:xfrm>
            <a:off x="538200" y="538629"/>
            <a:ext cx="108135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56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5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74" name="Google Shape;774;p56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6"/>
          <p:cNvSpPr txBox="1">
            <a:spLocks noGrp="1"/>
          </p:cNvSpPr>
          <p:nvPr>
            <p:ph type="body" idx="1"/>
          </p:nvPr>
        </p:nvSpPr>
        <p:spPr>
          <a:xfrm>
            <a:off x="6341533" y="1659467"/>
            <a:ext cx="52896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Photo, 2/3 Content">
  <p:cSld name="Photo-10A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"/>
          <p:cNvSpPr>
            <a:spLocks noGrp="1"/>
          </p:cNvSpPr>
          <p:nvPr>
            <p:ph type="pic" idx="2"/>
          </p:nvPr>
        </p:nvSpPr>
        <p:spPr>
          <a:xfrm>
            <a:off x="538200" y="538635"/>
            <a:ext cx="3377100" cy="5762100"/>
          </a:xfrm>
          <a:prstGeom prst="rect">
            <a:avLst/>
          </a:prstGeom>
          <a:noFill/>
          <a:ln>
            <a:noFill/>
          </a:ln>
        </p:spPr>
      </p:sp>
      <p:sp>
        <p:nvSpPr>
          <p:cNvPr id="778" name="Google Shape;778;p57"/>
          <p:cNvSpPr txBox="1">
            <a:spLocks noGrp="1"/>
          </p:cNvSpPr>
          <p:nvPr>
            <p:ph type="title"/>
          </p:nvPr>
        </p:nvSpPr>
        <p:spPr>
          <a:xfrm>
            <a:off x="4373233" y="538633"/>
            <a:ext cx="72579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57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780" name="Google Shape;780;p5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81" name="Google Shape;781;p57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7"/>
          <p:cNvSpPr txBox="1">
            <a:spLocks noGrp="1"/>
          </p:cNvSpPr>
          <p:nvPr>
            <p:ph type="body" idx="1"/>
          </p:nvPr>
        </p:nvSpPr>
        <p:spPr>
          <a:xfrm>
            <a:off x="4373033" y="1659467"/>
            <a:ext cx="72579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Photo, 2/3 Content 1">
  <p:cSld name="Photo-10A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8"/>
          <p:cNvSpPr>
            <a:spLocks noGrp="1"/>
          </p:cNvSpPr>
          <p:nvPr>
            <p:ph type="pic" idx="2"/>
          </p:nvPr>
        </p:nvSpPr>
        <p:spPr>
          <a:xfrm>
            <a:off x="0" y="0"/>
            <a:ext cx="3915600" cy="6721200"/>
          </a:xfrm>
          <a:prstGeom prst="rect">
            <a:avLst/>
          </a:prstGeom>
          <a:noFill/>
          <a:ln>
            <a:noFill/>
          </a:ln>
        </p:spPr>
      </p:sp>
      <p:sp>
        <p:nvSpPr>
          <p:cNvPr id="785" name="Google Shape;785;p58"/>
          <p:cNvSpPr txBox="1">
            <a:spLocks noGrp="1"/>
          </p:cNvSpPr>
          <p:nvPr>
            <p:ph type="title"/>
          </p:nvPr>
        </p:nvSpPr>
        <p:spPr>
          <a:xfrm>
            <a:off x="4373233" y="538633"/>
            <a:ext cx="72579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5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58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88" name="Google Shape;788;p58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8"/>
          <p:cNvSpPr txBox="1">
            <a:spLocks noGrp="1"/>
          </p:cNvSpPr>
          <p:nvPr>
            <p:ph type="body" idx="1"/>
          </p:nvPr>
        </p:nvSpPr>
        <p:spPr>
          <a:xfrm>
            <a:off x="4373033" y="1659467"/>
            <a:ext cx="7257900" cy="46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+ Photos">
  <p:cSld name="Photo-11A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9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110952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2" name="Google Shape;792;p59"/>
          <p:cNvSpPr/>
          <p:nvPr/>
        </p:nvSpPr>
        <p:spPr>
          <a:xfrm>
            <a:off x="538200" y="419767"/>
            <a:ext cx="1519200" cy="8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9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59"/>
          <p:cNvSpPr txBox="1">
            <a:spLocks noGrp="1"/>
          </p:cNvSpPr>
          <p:nvPr>
            <p:ph type="ftr" idx="11"/>
          </p:nvPr>
        </p:nvSpPr>
        <p:spPr>
          <a:xfrm>
            <a:off x="538201" y="6300529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59"/>
          <p:cNvSpPr>
            <a:spLocks noGrp="1"/>
          </p:cNvSpPr>
          <p:nvPr>
            <p:ph type="pic" idx="2"/>
          </p:nvPr>
        </p:nvSpPr>
        <p:spPr>
          <a:xfrm>
            <a:off x="538200" y="4167567"/>
            <a:ext cx="3377100" cy="2132700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59"/>
          <p:cNvSpPr>
            <a:spLocks noGrp="1"/>
          </p:cNvSpPr>
          <p:nvPr>
            <p:ph type="pic" idx="3"/>
          </p:nvPr>
        </p:nvSpPr>
        <p:spPr>
          <a:xfrm>
            <a:off x="4474700" y="4167700"/>
            <a:ext cx="3344100" cy="2132700"/>
          </a:xfrm>
          <a:prstGeom prst="rect">
            <a:avLst/>
          </a:prstGeom>
          <a:noFill/>
          <a:ln>
            <a:noFill/>
          </a:ln>
        </p:spPr>
      </p:sp>
      <p:sp>
        <p:nvSpPr>
          <p:cNvPr id="797" name="Google Shape;797;p59"/>
          <p:cNvSpPr>
            <a:spLocks noGrp="1"/>
          </p:cNvSpPr>
          <p:nvPr>
            <p:ph type="pic" idx="4"/>
          </p:nvPr>
        </p:nvSpPr>
        <p:spPr>
          <a:xfrm>
            <a:off x="8290133" y="4167633"/>
            <a:ext cx="3344100" cy="2132700"/>
          </a:xfrm>
          <a:prstGeom prst="rect">
            <a:avLst/>
          </a:prstGeom>
          <a:noFill/>
          <a:ln>
            <a:noFill/>
          </a:ln>
        </p:spPr>
      </p:sp>
      <p:sp>
        <p:nvSpPr>
          <p:cNvPr id="798" name="Google Shape;798;p5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799" name="Google Shape;799;p59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59"/>
          <p:cNvSpPr txBox="1">
            <a:spLocks noGrp="1"/>
          </p:cNvSpPr>
          <p:nvPr>
            <p:ph type="body" idx="5"/>
          </p:nvPr>
        </p:nvSpPr>
        <p:spPr>
          <a:xfrm>
            <a:off x="538600" y="3460767"/>
            <a:ext cx="3377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1" name="Google Shape;801;p59"/>
          <p:cNvSpPr txBox="1">
            <a:spLocks noGrp="1"/>
          </p:cNvSpPr>
          <p:nvPr>
            <p:ph type="body" idx="6"/>
          </p:nvPr>
        </p:nvSpPr>
        <p:spPr>
          <a:xfrm>
            <a:off x="4373033" y="3460767"/>
            <a:ext cx="346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2" name="Google Shape;802;p59"/>
          <p:cNvSpPr txBox="1">
            <a:spLocks noGrp="1"/>
          </p:cNvSpPr>
          <p:nvPr>
            <p:ph type="body" idx="7"/>
          </p:nvPr>
        </p:nvSpPr>
        <p:spPr>
          <a:xfrm>
            <a:off x="8292667" y="3460767"/>
            <a:ext cx="3377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+ Photos">
  <p:cSld name="Photo-12A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0"/>
          <p:cNvSpPr>
            <a:spLocks noGrp="1"/>
          </p:cNvSpPr>
          <p:nvPr>
            <p:ph type="pic" idx="2"/>
          </p:nvPr>
        </p:nvSpPr>
        <p:spPr>
          <a:xfrm>
            <a:off x="573468" y="3219629"/>
            <a:ext cx="2472000" cy="23283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60"/>
          <p:cNvSpPr>
            <a:spLocks noGrp="1"/>
          </p:cNvSpPr>
          <p:nvPr>
            <p:ph type="pic" idx="3"/>
          </p:nvPr>
        </p:nvSpPr>
        <p:spPr>
          <a:xfrm>
            <a:off x="3390733" y="3218905"/>
            <a:ext cx="2472000" cy="23349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60"/>
          <p:cNvSpPr>
            <a:spLocks noGrp="1"/>
          </p:cNvSpPr>
          <p:nvPr>
            <p:ph type="pic" idx="4"/>
          </p:nvPr>
        </p:nvSpPr>
        <p:spPr>
          <a:xfrm>
            <a:off x="6341967" y="3218905"/>
            <a:ext cx="2472000" cy="23349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60"/>
          <p:cNvSpPr>
            <a:spLocks noGrp="1"/>
          </p:cNvSpPr>
          <p:nvPr>
            <p:ph type="pic" idx="5"/>
          </p:nvPr>
        </p:nvSpPr>
        <p:spPr>
          <a:xfrm>
            <a:off x="9159232" y="3218916"/>
            <a:ext cx="2472000" cy="23349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60"/>
          <p:cNvSpPr/>
          <p:nvPr/>
        </p:nvSpPr>
        <p:spPr>
          <a:xfrm>
            <a:off x="538200" y="419767"/>
            <a:ext cx="1519200" cy="8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0"/>
          <p:cNvSpPr txBox="1">
            <a:spLocks noGrp="1"/>
          </p:cNvSpPr>
          <p:nvPr>
            <p:ph type="title"/>
          </p:nvPr>
        </p:nvSpPr>
        <p:spPr>
          <a:xfrm>
            <a:off x="538200" y="538636"/>
            <a:ext cx="11018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60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60"/>
          <p:cNvSpPr txBox="1">
            <a:spLocks noGrp="1"/>
          </p:cNvSpPr>
          <p:nvPr>
            <p:ph type="body" idx="1"/>
          </p:nvPr>
        </p:nvSpPr>
        <p:spPr>
          <a:xfrm>
            <a:off x="538200" y="5624833"/>
            <a:ext cx="24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60"/>
          <p:cNvSpPr txBox="1">
            <a:spLocks noGrp="1"/>
          </p:cNvSpPr>
          <p:nvPr>
            <p:ph type="body" idx="6"/>
          </p:nvPr>
        </p:nvSpPr>
        <p:spPr>
          <a:xfrm>
            <a:off x="3390733" y="5624833"/>
            <a:ext cx="24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13" name="Google Shape;813;p60"/>
          <p:cNvSpPr txBox="1">
            <a:spLocks noGrp="1"/>
          </p:cNvSpPr>
          <p:nvPr>
            <p:ph type="body" idx="7"/>
          </p:nvPr>
        </p:nvSpPr>
        <p:spPr>
          <a:xfrm>
            <a:off x="6341967" y="5624833"/>
            <a:ext cx="24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14" name="Google Shape;814;p60"/>
          <p:cNvSpPr txBox="1">
            <a:spLocks noGrp="1"/>
          </p:cNvSpPr>
          <p:nvPr>
            <p:ph type="body" idx="8"/>
          </p:nvPr>
        </p:nvSpPr>
        <p:spPr>
          <a:xfrm>
            <a:off x="9159233" y="5624833"/>
            <a:ext cx="24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p6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16" name="Google Shape;816;p60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0"/>
          <p:cNvSpPr txBox="1">
            <a:spLocks noGrp="1"/>
          </p:cNvSpPr>
          <p:nvPr>
            <p:ph type="body" idx="9"/>
          </p:nvPr>
        </p:nvSpPr>
        <p:spPr>
          <a:xfrm>
            <a:off x="536200" y="1660467"/>
            <a:ext cx="110952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lide">
  <p:cSld name="Title and Content-Left Align 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110952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00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700"/>
              <a:buChar char="•"/>
              <a:defRPr sz="2700">
                <a:solidFill>
                  <a:schemeClr val="dk1"/>
                </a:solidFill>
              </a:defRPr>
            </a:lvl1pPr>
            <a:lvl2pPr marL="91440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Char char="‒"/>
              <a:defRPr sz="2100">
                <a:solidFill>
                  <a:schemeClr val="dk1"/>
                </a:solidFill>
              </a:defRPr>
            </a:lvl2pPr>
            <a:lvl3pPr marL="1371600" lvl="2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Noto Sans Symbols"/>
              <a:buChar char="▪"/>
              <a:defRPr sz="19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ourier New"/>
              <a:buChar char="o"/>
              <a:defRPr sz="1600">
                <a:solidFill>
                  <a:schemeClr val="dk1"/>
                </a:solidFill>
              </a:defRPr>
            </a:lvl4pPr>
            <a:lvl5pPr marL="2286000" lvl="4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Merriweather Sans"/>
              <a:buChar char="◆"/>
              <a:defRPr sz="1500"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51" name="Google Shape;51;p7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Intro">
  <p:cSld name="Demo Intro">
    <p:bg>
      <p:bgPr>
        <a:solidFill>
          <a:schemeClr val="dk1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1"/>
          <p:cNvSpPr txBox="1">
            <a:spLocks noGrp="1"/>
          </p:cNvSpPr>
          <p:nvPr>
            <p:ph type="body" idx="1"/>
          </p:nvPr>
        </p:nvSpPr>
        <p:spPr>
          <a:xfrm>
            <a:off x="538200" y="4405400"/>
            <a:ext cx="110931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20" name="Google Shape;820;p61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821" name="Google Shape;821;p61"/>
          <p:cNvGrpSpPr/>
          <p:nvPr/>
        </p:nvGrpSpPr>
        <p:grpSpPr>
          <a:xfrm>
            <a:off x="3423218" y="1914419"/>
            <a:ext cx="5383523" cy="2273955"/>
            <a:chOff x="2567477" y="1435848"/>
            <a:chExt cx="4037743" cy="1705509"/>
          </a:xfrm>
        </p:grpSpPr>
        <p:sp>
          <p:nvSpPr>
            <p:cNvPr id="822" name="Google Shape;822;p61"/>
            <p:cNvSpPr/>
            <p:nvPr/>
          </p:nvSpPr>
          <p:spPr>
            <a:xfrm rot="10800000">
              <a:off x="2567477" y="1435848"/>
              <a:ext cx="4037743" cy="1705509"/>
            </a:xfrm>
            <a:custGeom>
              <a:avLst/>
              <a:gdLst/>
              <a:ahLst/>
              <a:cxnLst/>
              <a:rect l="l" t="t" r="r" b="b"/>
              <a:pathLst>
                <a:path w="4037743" h="1705509" extrusionOk="0">
                  <a:moveTo>
                    <a:pt x="4001409" y="1705509"/>
                  </a:moveTo>
                  <a:lnTo>
                    <a:pt x="36334" y="1705509"/>
                  </a:lnTo>
                  <a:cubicBezTo>
                    <a:pt x="16267" y="1705509"/>
                    <a:pt x="0" y="1689242"/>
                    <a:pt x="0" y="1669175"/>
                  </a:cubicBezTo>
                  <a:lnTo>
                    <a:pt x="0" y="303461"/>
                  </a:lnTo>
                  <a:cubicBezTo>
                    <a:pt x="0" y="283394"/>
                    <a:pt x="16267" y="267127"/>
                    <a:pt x="36334" y="267127"/>
                  </a:cubicBezTo>
                  <a:lnTo>
                    <a:pt x="1863939" y="267127"/>
                  </a:lnTo>
                  <a:lnTo>
                    <a:pt x="2018873" y="0"/>
                  </a:lnTo>
                  <a:lnTo>
                    <a:pt x="2173806" y="267127"/>
                  </a:lnTo>
                  <a:lnTo>
                    <a:pt x="4001409" y="267127"/>
                  </a:lnTo>
                  <a:cubicBezTo>
                    <a:pt x="4021476" y="267127"/>
                    <a:pt x="4037743" y="283394"/>
                    <a:pt x="4037743" y="303461"/>
                  </a:cubicBezTo>
                  <a:lnTo>
                    <a:pt x="4037743" y="1669175"/>
                  </a:lnTo>
                  <a:cubicBezTo>
                    <a:pt x="4037743" y="1689242"/>
                    <a:pt x="4021476" y="1705509"/>
                    <a:pt x="4001409" y="1705509"/>
                  </a:cubicBezTo>
                  <a:close/>
                </a:path>
              </a:pathLst>
            </a:custGeom>
            <a:solidFill>
              <a:schemeClr val="accent1"/>
            </a:solidFill>
            <a:ln w="79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4133194" y="1749141"/>
              <a:ext cx="2270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400"/>
                <a:buFont typeface="Arial"/>
                <a:buNone/>
              </a:pPr>
              <a:r>
                <a:rPr lang="en-AU" sz="6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DEMO</a:t>
              </a:r>
              <a:endParaRPr sz="19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2608933" y="1477847"/>
              <a:ext cx="1370504" cy="1370720"/>
            </a:xfrm>
            <a:custGeom>
              <a:avLst/>
              <a:gdLst/>
              <a:ahLst/>
              <a:cxnLst/>
              <a:rect l="l" t="t" r="r" b="b"/>
              <a:pathLst>
                <a:path w="1356935" h="1357149" extrusionOk="0">
                  <a:moveTo>
                    <a:pt x="0" y="0"/>
                  </a:moveTo>
                  <a:lnTo>
                    <a:pt x="1355558" y="0"/>
                  </a:lnTo>
                  <a:lnTo>
                    <a:pt x="1356935" y="588222"/>
                  </a:lnTo>
                  <a:lnTo>
                    <a:pt x="1284968" y="677891"/>
                  </a:lnTo>
                  <a:lnTo>
                    <a:pt x="1356935" y="763713"/>
                  </a:lnTo>
                  <a:lnTo>
                    <a:pt x="1355558" y="1357149"/>
                  </a:lnTo>
                  <a:lnTo>
                    <a:pt x="0" y="13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1"/>
            <p:cNvSpPr/>
            <p:nvPr/>
          </p:nvSpPr>
          <p:spPr>
            <a:xfrm rot="5400000">
              <a:off x="3215083" y="2120449"/>
              <a:ext cx="1421311" cy="77506"/>
            </a:xfrm>
            <a:custGeom>
              <a:avLst/>
              <a:gdLst/>
              <a:ahLst/>
              <a:cxnLst/>
              <a:rect l="l" t="t" r="r" b="b"/>
              <a:pathLst>
                <a:path w="6135" h="368" extrusionOk="0">
                  <a:moveTo>
                    <a:pt x="0" y="0"/>
                  </a:moveTo>
                  <a:lnTo>
                    <a:pt x="2726" y="0"/>
                  </a:lnTo>
                  <a:lnTo>
                    <a:pt x="3090" y="368"/>
                  </a:lnTo>
                  <a:lnTo>
                    <a:pt x="3440" y="0"/>
                  </a:lnTo>
                  <a:lnTo>
                    <a:pt x="6135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1"/>
            <p:cNvSpPr/>
            <p:nvPr/>
          </p:nvSpPr>
          <p:spPr>
            <a:xfrm>
              <a:off x="2988945" y="1860769"/>
              <a:ext cx="596927" cy="596861"/>
            </a:xfrm>
            <a:custGeom>
              <a:avLst/>
              <a:gdLst/>
              <a:ahLst/>
              <a:cxnLst/>
              <a:rect l="l" t="t" r="r" b="b"/>
              <a:pathLst>
                <a:path w="20954" h="21057" extrusionOk="0">
                  <a:moveTo>
                    <a:pt x="17610" y="7168"/>
                  </a:moveTo>
                  <a:cubicBezTo>
                    <a:pt x="16256" y="7168"/>
                    <a:pt x="15158" y="6064"/>
                    <a:pt x="15158" y="4703"/>
                  </a:cubicBezTo>
                  <a:cubicBezTo>
                    <a:pt x="15158" y="3343"/>
                    <a:pt x="16256" y="2239"/>
                    <a:pt x="17610" y="2239"/>
                  </a:cubicBezTo>
                  <a:cubicBezTo>
                    <a:pt x="18964" y="2239"/>
                    <a:pt x="20062" y="3343"/>
                    <a:pt x="20062" y="4703"/>
                  </a:cubicBezTo>
                  <a:cubicBezTo>
                    <a:pt x="20062" y="6064"/>
                    <a:pt x="18964" y="7168"/>
                    <a:pt x="17610" y="7168"/>
                  </a:cubicBezTo>
                  <a:close/>
                  <a:moveTo>
                    <a:pt x="10700" y="6262"/>
                  </a:moveTo>
                  <a:lnTo>
                    <a:pt x="10700" y="3807"/>
                  </a:lnTo>
                  <a:cubicBezTo>
                    <a:pt x="10700" y="2941"/>
                    <a:pt x="10001" y="2239"/>
                    <a:pt x="9139" y="2239"/>
                  </a:cubicBezTo>
                  <a:cubicBezTo>
                    <a:pt x="8278" y="2239"/>
                    <a:pt x="7579" y="2941"/>
                    <a:pt x="7579" y="3807"/>
                  </a:cubicBezTo>
                  <a:lnTo>
                    <a:pt x="7579" y="6262"/>
                  </a:lnTo>
                  <a:cubicBezTo>
                    <a:pt x="7225" y="6034"/>
                    <a:pt x="6924" y="5732"/>
                    <a:pt x="6698" y="5376"/>
                  </a:cubicBezTo>
                  <a:cubicBezTo>
                    <a:pt x="5836" y="4021"/>
                    <a:pt x="6230" y="2220"/>
                    <a:pt x="7579" y="1354"/>
                  </a:cubicBezTo>
                  <a:cubicBezTo>
                    <a:pt x="8928" y="488"/>
                    <a:pt x="10720" y="884"/>
                    <a:pt x="11581" y="2240"/>
                  </a:cubicBezTo>
                  <a:cubicBezTo>
                    <a:pt x="12443" y="3595"/>
                    <a:pt x="12049" y="5396"/>
                    <a:pt x="10700" y="6262"/>
                  </a:cubicBezTo>
                  <a:close/>
                  <a:moveTo>
                    <a:pt x="11083" y="8128"/>
                  </a:moveTo>
                  <a:cubicBezTo>
                    <a:pt x="11390" y="7981"/>
                    <a:pt x="11758" y="8090"/>
                    <a:pt x="11937" y="8381"/>
                  </a:cubicBezTo>
                  <a:lnTo>
                    <a:pt x="12037" y="8542"/>
                  </a:lnTo>
                  <a:lnTo>
                    <a:pt x="12037" y="9856"/>
                  </a:lnTo>
                  <a:cubicBezTo>
                    <a:pt x="12037" y="10453"/>
                    <a:pt x="12929" y="10453"/>
                    <a:pt x="12929" y="9856"/>
                  </a:cubicBezTo>
                  <a:lnTo>
                    <a:pt x="12929" y="8837"/>
                  </a:lnTo>
                  <a:lnTo>
                    <a:pt x="13211" y="8635"/>
                  </a:lnTo>
                  <a:cubicBezTo>
                    <a:pt x="13315" y="8561"/>
                    <a:pt x="13439" y="8518"/>
                    <a:pt x="13567" y="8512"/>
                  </a:cubicBezTo>
                  <a:cubicBezTo>
                    <a:pt x="13936" y="8495"/>
                    <a:pt x="14249" y="8782"/>
                    <a:pt x="14266" y="9153"/>
                  </a:cubicBezTo>
                  <a:lnTo>
                    <a:pt x="14274" y="9318"/>
                  </a:lnTo>
                  <a:cubicBezTo>
                    <a:pt x="14269" y="9347"/>
                    <a:pt x="14266" y="9377"/>
                    <a:pt x="14266" y="9408"/>
                  </a:cubicBezTo>
                  <a:lnTo>
                    <a:pt x="14266" y="10752"/>
                  </a:lnTo>
                  <a:cubicBezTo>
                    <a:pt x="14266" y="11349"/>
                    <a:pt x="15158" y="11349"/>
                    <a:pt x="15158" y="10752"/>
                  </a:cubicBezTo>
                  <a:lnTo>
                    <a:pt x="15158" y="10105"/>
                  </a:lnTo>
                  <a:lnTo>
                    <a:pt x="15542" y="9920"/>
                  </a:lnTo>
                  <a:cubicBezTo>
                    <a:pt x="15631" y="9878"/>
                    <a:pt x="15728" y="9856"/>
                    <a:pt x="15827" y="9856"/>
                  </a:cubicBezTo>
                  <a:cubicBezTo>
                    <a:pt x="16196" y="9856"/>
                    <a:pt x="16496" y="10157"/>
                    <a:pt x="16496" y="10528"/>
                  </a:cubicBezTo>
                  <a:lnTo>
                    <a:pt x="16492" y="15231"/>
                  </a:lnTo>
                  <a:cubicBezTo>
                    <a:pt x="16392" y="17964"/>
                    <a:pt x="14130" y="20161"/>
                    <a:pt x="11369" y="20161"/>
                  </a:cubicBezTo>
                  <a:cubicBezTo>
                    <a:pt x="9834" y="20163"/>
                    <a:pt x="8380" y="19472"/>
                    <a:pt x="7407" y="18280"/>
                  </a:cubicBezTo>
                  <a:cubicBezTo>
                    <a:pt x="6033" y="16208"/>
                    <a:pt x="5350" y="14765"/>
                    <a:pt x="5350" y="14112"/>
                  </a:cubicBezTo>
                  <a:cubicBezTo>
                    <a:pt x="5350" y="12649"/>
                    <a:pt x="6371" y="10769"/>
                    <a:pt x="7579" y="9672"/>
                  </a:cubicBezTo>
                  <a:lnTo>
                    <a:pt x="7579" y="12544"/>
                  </a:lnTo>
                  <a:cubicBezTo>
                    <a:pt x="7579" y="12792"/>
                    <a:pt x="7779" y="12992"/>
                    <a:pt x="8025" y="12992"/>
                  </a:cubicBezTo>
                  <a:cubicBezTo>
                    <a:pt x="8271" y="12992"/>
                    <a:pt x="8471" y="12792"/>
                    <a:pt x="8471" y="12544"/>
                  </a:cubicBezTo>
                  <a:lnTo>
                    <a:pt x="8471" y="3807"/>
                  </a:lnTo>
                  <a:cubicBezTo>
                    <a:pt x="8471" y="3436"/>
                    <a:pt x="8770" y="3135"/>
                    <a:pt x="9139" y="3135"/>
                  </a:cubicBezTo>
                  <a:cubicBezTo>
                    <a:pt x="9509" y="3135"/>
                    <a:pt x="9808" y="3436"/>
                    <a:pt x="9808" y="3807"/>
                  </a:cubicBezTo>
                  <a:lnTo>
                    <a:pt x="9808" y="9408"/>
                  </a:lnTo>
                  <a:cubicBezTo>
                    <a:pt x="9808" y="9655"/>
                    <a:pt x="10008" y="9856"/>
                    <a:pt x="10254" y="9856"/>
                  </a:cubicBezTo>
                  <a:cubicBezTo>
                    <a:pt x="10500" y="9856"/>
                    <a:pt x="10700" y="9655"/>
                    <a:pt x="10700" y="9408"/>
                  </a:cubicBezTo>
                  <a:lnTo>
                    <a:pt x="10700" y="8310"/>
                  </a:lnTo>
                  <a:cubicBezTo>
                    <a:pt x="10700" y="8310"/>
                    <a:pt x="11083" y="8128"/>
                    <a:pt x="11083" y="8128"/>
                  </a:cubicBezTo>
                  <a:close/>
                  <a:moveTo>
                    <a:pt x="2452" y="10752"/>
                  </a:moveTo>
                  <a:cubicBezTo>
                    <a:pt x="1590" y="10752"/>
                    <a:pt x="892" y="10050"/>
                    <a:pt x="892" y="9184"/>
                  </a:cubicBezTo>
                  <a:cubicBezTo>
                    <a:pt x="892" y="8318"/>
                    <a:pt x="1590" y="7616"/>
                    <a:pt x="2452" y="7616"/>
                  </a:cubicBezTo>
                  <a:cubicBezTo>
                    <a:pt x="3314" y="7616"/>
                    <a:pt x="4012" y="8318"/>
                    <a:pt x="4012" y="9184"/>
                  </a:cubicBezTo>
                  <a:cubicBezTo>
                    <a:pt x="4012" y="10050"/>
                    <a:pt x="3314" y="10752"/>
                    <a:pt x="2452" y="10752"/>
                  </a:cubicBezTo>
                  <a:close/>
                  <a:moveTo>
                    <a:pt x="18298" y="1413"/>
                  </a:moveTo>
                  <a:cubicBezTo>
                    <a:pt x="16491" y="1030"/>
                    <a:pt x="14718" y="2193"/>
                    <a:pt x="14338" y="4009"/>
                  </a:cubicBezTo>
                  <a:lnTo>
                    <a:pt x="12929" y="3832"/>
                  </a:lnTo>
                  <a:cubicBezTo>
                    <a:pt x="12933" y="3197"/>
                    <a:pt x="12779" y="2572"/>
                    <a:pt x="12481" y="2012"/>
                  </a:cubicBezTo>
                  <a:cubicBezTo>
                    <a:pt x="11493" y="158"/>
                    <a:pt x="9197" y="-541"/>
                    <a:pt x="7351" y="451"/>
                  </a:cubicBezTo>
                  <a:cubicBezTo>
                    <a:pt x="5506" y="1444"/>
                    <a:pt x="4811" y="3752"/>
                    <a:pt x="5799" y="5606"/>
                  </a:cubicBezTo>
                  <a:lnTo>
                    <a:pt x="3859" y="7165"/>
                  </a:lnTo>
                  <a:cubicBezTo>
                    <a:pt x="3029" y="6581"/>
                    <a:pt x="1925" y="6570"/>
                    <a:pt x="1084" y="7139"/>
                  </a:cubicBezTo>
                  <a:cubicBezTo>
                    <a:pt x="-40" y="7899"/>
                    <a:pt x="-338" y="9430"/>
                    <a:pt x="418" y="10559"/>
                  </a:cubicBezTo>
                  <a:cubicBezTo>
                    <a:pt x="1173" y="11688"/>
                    <a:pt x="2697" y="11988"/>
                    <a:pt x="3821" y="11228"/>
                  </a:cubicBezTo>
                  <a:cubicBezTo>
                    <a:pt x="4945" y="10469"/>
                    <a:pt x="5243" y="8938"/>
                    <a:pt x="4487" y="7808"/>
                  </a:cubicBezTo>
                  <a:lnTo>
                    <a:pt x="6311" y="6342"/>
                  </a:lnTo>
                  <a:cubicBezTo>
                    <a:pt x="6664" y="6739"/>
                    <a:pt x="7096" y="7059"/>
                    <a:pt x="7579" y="7279"/>
                  </a:cubicBezTo>
                  <a:lnTo>
                    <a:pt x="7579" y="7279"/>
                  </a:lnTo>
                  <a:lnTo>
                    <a:pt x="7579" y="8529"/>
                  </a:lnTo>
                  <a:cubicBezTo>
                    <a:pt x="5889" y="9697"/>
                    <a:pt x="4458" y="12185"/>
                    <a:pt x="4458" y="14112"/>
                  </a:cubicBezTo>
                  <a:cubicBezTo>
                    <a:pt x="4458" y="15033"/>
                    <a:pt x="5231" y="16613"/>
                    <a:pt x="6665" y="18776"/>
                  </a:cubicBezTo>
                  <a:lnTo>
                    <a:pt x="6719" y="18849"/>
                  </a:lnTo>
                  <a:cubicBezTo>
                    <a:pt x="7861" y="20249"/>
                    <a:pt x="9568" y="21059"/>
                    <a:pt x="11369" y="21057"/>
                  </a:cubicBezTo>
                  <a:cubicBezTo>
                    <a:pt x="14601" y="21057"/>
                    <a:pt x="17265" y="18486"/>
                    <a:pt x="17383" y="15265"/>
                  </a:cubicBezTo>
                  <a:lnTo>
                    <a:pt x="17387" y="10529"/>
                  </a:lnTo>
                  <a:cubicBezTo>
                    <a:pt x="17387" y="10296"/>
                    <a:pt x="17336" y="10065"/>
                    <a:pt x="17236" y="9855"/>
                  </a:cubicBezTo>
                  <a:cubicBezTo>
                    <a:pt x="16866" y="9072"/>
                    <a:pt x="15935" y="8740"/>
                    <a:pt x="15157" y="9112"/>
                  </a:cubicBezTo>
                  <a:cubicBezTo>
                    <a:pt x="15143" y="8811"/>
                    <a:pt x="15043" y="8520"/>
                    <a:pt x="14869" y="8274"/>
                  </a:cubicBezTo>
                  <a:cubicBezTo>
                    <a:pt x="14370" y="7569"/>
                    <a:pt x="13395" y="7404"/>
                    <a:pt x="12693" y="7906"/>
                  </a:cubicBezTo>
                  <a:cubicBezTo>
                    <a:pt x="12274" y="7229"/>
                    <a:pt x="11416" y="6977"/>
                    <a:pt x="10700" y="7319"/>
                  </a:cubicBezTo>
                  <a:lnTo>
                    <a:pt x="10700" y="7279"/>
                  </a:lnTo>
                  <a:cubicBezTo>
                    <a:pt x="11758" y="6797"/>
                    <a:pt x="12539" y="5855"/>
                    <a:pt x="12819" y="4721"/>
                  </a:cubicBezTo>
                  <a:lnTo>
                    <a:pt x="14272" y="4904"/>
                  </a:lnTo>
                  <a:cubicBezTo>
                    <a:pt x="14363" y="6414"/>
                    <a:pt x="15448" y="7678"/>
                    <a:pt x="16922" y="7989"/>
                  </a:cubicBezTo>
                  <a:cubicBezTo>
                    <a:pt x="18729" y="8371"/>
                    <a:pt x="20502" y="7209"/>
                    <a:pt x="20882" y="5393"/>
                  </a:cubicBezTo>
                  <a:cubicBezTo>
                    <a:pt x="21262" y="3577"/>
                    <a:pt x="20105" y="1795"/>
                    <a:pt x="18298" y="14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Google Shape;827;p61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6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829" name="Google Shape;829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Intro">
  <p:cSld name="Video Intro">
    <p:bg>
      <p:bgPr>
        <a:solidFill>
          <a:schemeClr val="dk1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2"/>
          <p:cNvSpPr txBox="1">
            <a:spLocks noGrp="1"/>
          </p:cNvSpPr>
          <p:nvPr>
            <p:ph type="body" idx="1"/>
          </p:nvPr>
        </p:nvSpPr>
        <p:spPr>
          <a:xfrm>
            <a:off x="538200" y="4405400"/>
            <a:ext cx="110931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700"/>
              <a:buNone/>
              <a:defRPr sz="37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marL="2286000" lvl="4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32" name="Google Shape;832;p62"/>
          <p:cNvSpPr txBox="1">
            <a:spLocks noGrp="1"/>
          </p:cNvSpPr>
          <p:nvPr>
            <p:ph type="ftr" idx="11"/>
          </p:nvPr>
        </p:nvSpPr>
        <p:spPr>
          <a:xfrm>
            <a:off x="538201" y="6300531"/>
            <a:ext cx="3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833" name="Google Shape;833;p62"/>
          <p:cNvGrpSpPr/>
          <p:nvPr/>
        </p:nvGrpSpPr>
        <p:grpSpPr>
          <a:xfrm>
            <a:off x="3423218" y="1914419"/>
            <a:ext cx="5383523" cy="2273955"/>
            <a:chOff x="2567477" y="1435848"/>
            <a:chExt cx="4037743" cy="1705509"/>
          </a:xfrm>
        </p:grpSpPr>
        <p:sp>
          <p:nvSpPr>
            <p:cNvPr id="834" name="Google Shape;834;p62"/>
            <p:cNvSpPr/>
            <p:nvPr/>
          </p:nvSpPr>
          <p:spPr>
            <a:xfrm rot="10800000">
              <a:off x="2567477" y="1435848"/>
              <a:ext cx="4037743" cy="1705509"/>
            </a:xfrm>
            <a:custGeom>
              <a:avLst/>
              <a:gdLst/>
              <a:ahLst/>
              <a:cxnLst/>
              <a:rect l="l" t="t" r="r" b="b"/>
              <a:pathLst>
                <a:path w="4037743" h="1705509" extrusionOk="0">
                  <a:moveTo>
                    <a:pt x="4001409" y="1705509"/>
                  </a:moveTo>
                  <a:lnTo>
                    <a:pt x="36334" y="1705509"/>
                  </a:lnTo>
                  <a:cubicBezTo>
                    <a:pt x="16267" y="1705509"/>
                    <a:pt x="0" y="1689242"/>
                    <a:pt x="0" y="1669175"/>
                  </a:cubicBezTo>
                  <a:lnTo>
                    <a:pt x="0" y="303461"/>
                  </a:lnTo>
                  <a:cubicBezTo>
                    <a:pt x="0" y="283394"/>
                    <a:pt x="16267" y="267127"/>
                    <a:pt x="36334" y="267127"/>
                  </a:cubicBezTo>
                  <a:lnTo>
                    <a:pt x="1863939" y="267127"/>
                  </a:lnTo>
                  <a:lnTo>
                    <a:pt x="2018873" y="0"/>
                  </a:lnTo>
                  <a:lnTo>
                    <a:pt x="2173806" y="267127"/>
                  </a:lnTo>
                  <a:lnTo>
                    <a:pt x="4001409" y="267127"/>
                  </a:lnTo>
                  <a:cubicBezTo>
                    <a:pt x="4021476" y="267127"/>
                    <a:pt x="4037743" y="283394"/>
                    <a:pt x="4037743" y="303461"/>
                  </a:cubicBezTo>
                  <a:lnTo>
                    <a:pt x="4037743" y="1669175"/>
                  </a:lnTo>
                  <a:cubicBezTo>
                    <a:pt x="4037743" y="1689242"/>
                    <a:pt x="4021476" y="1705509"/>
                    <a:pt x="4001409" y="1705509"/>
                  </a:cubicBezTo>
                  <a:close/>
                </a:path>
              </a:pathLst>
            </a:custGeom>
            <a:solidFill>
              <a:schemeClr val="accent1"/>
            </a:solidFill>
            <a:ln w="793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2"/>
            <p:cNvSpPr/>
            <p:nvPr/>
          </p:nvSpPr>
          <p:spPr>
            <a:xfrm>
              <a:off x="4133194" y="1749141"/>
              <a:ext cx="2270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400"/>
                <a:buFont typeface="Arial"/>
                <a:buNone/>
              </a:pPr>
              <a:r>
                <a:rPr lang="en-AU" sz="6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VIDEO</a:t>
              </a:r>
              <a:endParaRPr sz="19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2608933" y="1477847"/>
              <a:ext cx="1370504" cy="1370720"/>
            </a:xfrm>
            <a:custGeom>
              <a:avLst/>
              <a:gdLst/>
              <a:ahLst/>
              <a:cxnLst/>
              <a:rect l="l" t="t" r="r" b="b"/>
              <a:pathLst>
                <a:path w="1356935" h="1357149" extrusionOk="0">
                  <a:moveTo>
                    <a:pt x="0" y="0"/>
                  </a:moveTo>
                  <a:lnTo>
                    <a:pt x="1355558" y="0"/>
                  </a:lnTo>
                  <a:lnTo>
                    <a:pt x="1356935" y="588222"/>
                  </a:lnTo>
                  <a:lnTo>
                    <a:pt x="1284968" y="677891"/>
                  </a:lnTo>
                  <a:lnTo>
                    <a:pt x="1356935" y="763713"/>
                  </a:lnTo>
                  <a:lnTo>
                    <a:pt x="1355558" y="1357149"/>
                  </a:lnTo>
                  <a:lnTo>
                    <a:pt x="0" y="13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2"/>
            <p:cNvSpPr/>
            <p:nvPr/>
          </p:nvSpPr>
          <p:spPr>
            <a:xfrm rot="5400000">
              <a:off x="3215083" y="2120449"/>
              <a:ext cx="1421311" cy="77506"/>
            </a:xfrm>
            <a:custGeom>
              <a:avLst/>
              <a:gdLst/>
              <a:ahLst/>
              <a:cxnLst/>
              <a:rect l="l" t="t" r="r" b="b"/>
              <a:pathLst>
                <a:path w="6135" h="368" extrusionOk="0">
                  <a:moveTo>
                    <a:pt x="0" y="0"/>
                  </a:moveTo>
                  <a:lnTo>
                    <a:pt x="2726" y="0"/>
                  </a:lnTo>
                  <a:lnTo>
                    <a:pt x="3090" y="368"/>
                  </a:lnTo>
                  <a:lnTo>
                    <a:pt x="3440" y="0"/>
                  </a:lnTo>
                  <a:lnTo>
                    <a:pt x="6135" y="0"/>
                  </a:lnTo>
                </a:path>
              </a:pathLst>
            </a:cu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2"/>
            <p:cNvSpPr/>
            <p:nvPr/>
          </p:nvSpPr>
          <p:spPr>
            <a:xfrm>
              <a:off x="2958325" y="1854405"/>
              <a:ext cx="609606" cy="609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053" y="10386"/>
                  </a:moveTo>
                  <a:lnTo>
                    <a:pt x="15053" y="10391"/>
                  </a:lnTo>
                  <a:cubicBezTo>
                    <a:pt x="15205" y="10473"/>
                    <a:pt x="15300" y="10631"/>
                    <a:pt x="15300" y="10802"/>
                  </a:cubicBezTo>
                  <a:cubicBezTo>
                    <a:pt x="15300" y="10974"/>
                    <a:pt x="15205" y="11132"/>
                    <a:pt x="15053" y="11214"/>
                  </a:cubicBezTo>
                  <a:lnTo>
                    <a:pt x="8821" y="14779"/>
                  </a:lnTo>
                  <a:cubicBezTo>
                    <a:pt x="8674" y="14871"/>
                    <a:pt x="8487" y="14874"/>
                    <a:pt x="8336" y="14788"/>
                  </a:cubicBezTo>
                  <a:cubicBezTo>
                    <a:pt x="8186" y="14702"/>
                    <a:pt x="8095" y="14541"/>
                    <a:pt x="8100" y="14368"/>
                  </a:cubicBezTo>
                  <a:lnTo>
                    <a:pt x="8100" y="7232"/>
                  </a:lnTo>
                  <a:cubicBezTo>
                    <a:pt x="8095" y="7060"/>
                    <a:pt x="8186" y="6899"/>
                    <a:pt x="8336" y="6812"/>
                  </a:cubicBezTo>
                  <a:cubicBezTo>
                    <a:pt x="8487" y="6726"/>
                    <a:pt x="8674" y="6730"/>
                    <a:pt x="8821" y="6821"/>
                  </a:cubicBezTo>
                  <a:cubicBezTo>
                    <a:pt x="8821" y="6821"/>
                    <a:pt x="15053" y="10386"/>
                    <a:pt x="15053" y="10386"/>
                  </a:cubicBezTo>
                  <a:close/>
                  <a:moveTo>
                    <a:pt x="10800" y="20700"/>
                  </a:moveTo>
                  <a:cubicBezTo>
                    <a:pt x="16268" y="20700"/>
                    <a:pt x="20700" y="16267"/>
                    <a:pt x="20700" y="10800"/>
                  </a:cubicBezTo>
                  <a:cubicBezTo>
                    <a:pt x="20700" y="5332"/>
                    <a:pt x="16268" y="900"/>
                    <a:pt x="10800" y="900"/>
                  </a:cubicBezTo>
                  <a:cubicBezTo>
                    <a:pt x="5333" y="900"/>
                    <a:pt x="900" y="5332"/>
                    <a:pt x="900" y="10800"/>
                  </a:cubicBezTo>
                  <a:cubicBezTo>
                    <a:pt x="900" y="16267"/>
                    <a:pt x="5333" y="20700"/>
                    <a:pt x="10800" y="20700"/>
                  </a:cubicBezTo>
                  <a:close/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p62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841" name="Google Shape;841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_Q&amp;A">
  <p:cSld name="Built for the Future_Thank You_Q&amp;A">
    <p:bg>
      <p:bgPr>
        <a:solidFill>
          <a:schemeClr val="dk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3"/>
          <p:cNvSpPr txBox="1">
            <a:spLocks noGrp="1"/>
          </p:cNvSpPr>
          <p:nvPr>
            <p:ph type="subTitle" idx="1"/>
          </p:nvPr>
        </p:nvSpPr>
        <p:spPr>
          <a:xfrm>
            <a:off x="1828800" y="2825764"/>
            <a:ext cx="85344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900"/>
              <a:buFont typeface="Montserrat Thin"/>
              <a:buNone/>
              <a:defRPr sz="590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Montserrat Thin"/>
              <a:buChar char="‒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Montserrat Thin"/>
              <a:buChar char="–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Montserrat Thin"/>
              <a:buChar char="»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Thin"/>
              <a:buChar char="•"/>
              <a:defRPr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endParaRPr/>
          </a:p>
        </p:txBody>
      </p:sp>
      <p:sp>
        <p:nvSpPr>
          <p:cNvPr id="844" name="Google Shape;844;p63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85233" y="2318179"/>
            <a:ext cx="1621534" cy="1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Green_Title slide">
  <p:cSld name="BlueGreen_Title slide">
    <p:bg>
      <p:bgPr>
        <a:gradFill>
          <a:gsLst>
            <a:gs pos="0">
              <a:schemeClr val="lt2"/>
            </a:gs>
            <a:gs pos="50000">
              <a:schemeClr val="accent5"/>
            </a:gs>
            <a:gs pos="100000">
              <a:srgbClr val="B0D235"/>
            </a:gs>
          </a:gsLst>
          <a:lin ang="18900044" scaled="0"/>
        </a:grad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4"/>
          <p:cNvSpPr txBox="1">
            <a:spLocks noGrp="1"/>
          </p:cNvSpPr>
          <p:nvPr>
            <p:ph type="ctrTitle"/>
          </p:nvPr>
        </p:nvSpPr>
        <p:spPr>
          <a:xfrm>
            <a:off x="1524000" y="3082752"/>
            <a:ext cx="9144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64"/>
          <p:cNvSpPr txBox="1">
            <a:spLocks noGrp="1"/>
          </p:cNvSpPr>
          <p:nvPr>
            <p:ph type="subTitle" idx="1"/>
          </p:nvPr>
        </p:nvSpPr>
        <p:spPr>
          <a:xfrm>
            <a:off x="1524000" y="6159483"/>
            <a:ext cx="91440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50" name="Google Shape;850;p64"/>
          <p:cNvGrpSpPr/>
          <p:nvPr/>
        </p:nvGrpSpPr>
        <p:grpSpPr>
          <a:xfrm>
            <a:off x="12256577" y="1062912"/>
            <a:ext cx="2010394" cy="4731997"/>
            <a:chOff x="12257109" y="1105729"/>
            <a:chExt cx="1740601" cy="4005076"/>
          </a:xfrm>
        </p:grpSpPr>
        <p:sp>
          <p:nvSpPr>
            <p:cNvPr id="851" name="Google Shape;851;p64"/>
            <p:cNvSpPr txBox="1"/>
            <p:nvPr/>
          </p:nvSpPr>
          <p:spPr>
            <a:xfrm>
              <a:off x="12257110" y="1105729"/>
              <a:ext cx="17406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TO CUSTOMIZE WITH A NEW PICTURE</a:t>
              </a:r>
              <a:endParaRPr sz="12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52" name="Google Shape;852;p64"/>
            <p:cNvSpPr txBox="1"/>
            <p:nvPr/>
          </p:nvSpPr>
          <p:spPr>
            <a:xfrm>
              <a:off x="12257109" y="1720805"/>
              <a:ext cx="1740600" cy="33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Delete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the current picture, if there is one.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On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Insert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tab, click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Pictures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button.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Navigate to the image you want to use and select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Insert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Resize the picture to fit the slide, as needed. Hold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Shift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key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and click and drag a corner.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On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Home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tab, click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Arrange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button, then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Send to Back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so the photo is behind the logos, text, and the transparent overlay.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Click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Reset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button to reapply the Layout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3" name="Google Shape;853;p6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Green_Divider slide">
  <p:cSld name="BlueGreen_Divider slide">
    <p:bg>
      <p:bgPr>
        <a:gradFill>
          <a:gsLst>
            <a:gs pos="0">
              <a:schemeClr val="lt2"/>
            </a:gs>
            <a:gs pos="50000">
              <a:schemeClr val="accent5"/>
            </a:gs>
            <a:gs pos="100000">
              <a:srgbClr val="B0D235"/>
            </a:gs>
          </a:gsLst>
          <a:lin ang="18900044" scaled="0"/>
        </a:gra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5"/>
          <p:cNvSpPr txBox="1">
            <a:spLocks noGrp="1"/>
          </p:cNvSpPr>
          <p:nvPr>
            <p:ph type="title"/>
          </p:nvPr>
        </p:nvSpPr>
        <p:spPr>
          <a:xfrm>
            <a:off x="609600" y="2587752"/>
            <a:ext cx="10972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65"/>
          <p:cNvSpPr txBox="1">
            <a:spLocks noGrp="1"/>
          </p:cNvSpPr>
          <p:nvPr>
            <p:ph type="body" idx="1"/>
          </p:nvPr>
        </p:nvSpPr>
        <p:spPr>
          <a:xfrm>
            <a:off x="609600" y="3639312"/>
            <a:ext cx="10972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 sz="200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1800"/>
              <a:buNone/>
              <a:defRPr sz="1800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1600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1600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1600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1600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1600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989"/>
              </a:buClr>
              <a:buSzPts val="1600"/>
              <a:buNone/>
              <a:defRPr sz="1600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65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858" name="Google Shape;858;p65"/>
          <p:cNvGrpSpPr/>
          <p:nvPr/>
        </p:nvGrpSpPr>
        <p:grpSpPr>
          <a:xfrm>
            <a:off x="12256577" y="1062912"/>
            <a:ext cx="2010394" cy="4731997"/>
            <a:chOff x="12257109" y="1105729"/>
            <a:chExt cx="1740601" cy="4005076"/>
          </a:xfrm>
        </p:grpSpPr>
        <p:sp>
          <p:nvSpPr>
            <p:cNvPr id="859" name="Google Shape;859;p65"/>
            <p:cNvSpPr txBox="1"/>
            <p:nvPr/>
          </p:nvSpPr>
          <p:spPr>
            <a:xfrm>
              <a:off x="12257110" y="1105729"/>
              <a:ext cx="17406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TO CUSTOMIZE WITH A NEW PICTURE</a:t>
              </a:r>
              <a:endParaRPr sz="1200" b="0" i="0" u="none" strike="noStrike" cap="non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60" name="Google Shape;860;p65"/>
            <p:cNvSpPr txBox="1"/>
            <p:nvPr/>
          </p:nvSpPr>
          <p:spPr>
            <a:xfrm>
              <a:off x="12257109" y="1720805"/>
              <a:ext cx="1740600" cy="33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Delete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the current picture, if there is one.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On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Insert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tab, click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Pictures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button.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Navigate to the image you want to use and select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Insert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Resize the picture to fit the slide, as needed. Hold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Shift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key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and click and drag a corner.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On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Home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tab, click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Arrange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button, then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Send to Back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so the photo is behind the logos, text, and the transparent overlay.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Arial"/>
                <a:buNone/>
              </a:pP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Click the 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Reset</a:t>
              </a:r>
              <a:r>
                <a:rPr lang="en-AU" sz="1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button to reapply the Layout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Google Shape;861;p6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Title only 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6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66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66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lide" type="obj">
  <p:cSld name="OBJECT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7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ontserrat Light"/>
              <a:buNone/>
              <a:defRPr sz="4000" i="0" u="none" strike="noStrike" cap="none">
                <a:solidFill>
                  <a:schemeClr val="l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868" name="Google Shape;868;p67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69" name="Google Shape;869;p67"/>
          <p:cNvSpPr txBox="1">
            <a:spLocks noGrp="1"/>
          </p:cNvSpPr>
          <p:nvPr>
            <p:ph type="subTitle" idx="1"/>
          </p:nvPr>
        </p:nvSpPr>
        <p:spPr>
          <a:xfrm>
            <a:off x="609600" y="6139267"/>
            <a:ext cx="10623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 sz="13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67"/>
          <p:cNvSpPr txBox="1">
            <a:spLocks noGrp="1"/>
          </p:cNvSpPr>
          <p:nvPr>
            <p:ph type="subTitle" idx="2"/>
          </p:nvPr>
        </p:nvSpPr>
        <p:spPr>
          <a:xfrm>
            <a:off x="628300" y="1390300"/>
            <a:ext cx="9625200" cy="4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lide 1">
  <p:cSld name="OBJECT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8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ontserrat Light"/>
              <a:buNone/>
              <a:defRPr sz="4000" i="0" u="none" strike="noStrike" cap="none">
                <a:solidFill>
                  <a:schemeClr val="l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873" name="Google Shape;873;p68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874" name="Google Shape;874;p68"/>
          <p:cNvSpPr txBox="1">
            <a:spLocks noGrp="1"/>
          </p:cNvSpPr>
          <p:nvPr>
            <p:ph type="subTitle" idx="1"/>
          </p:nvPr>
        </p:nvSpPr>
        <p:spPr>
          <a:xfrm>
            <a:off x="609600" y="6139267"/>
            <a:ext cx="10623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 sz="13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68"/>
          <p:cNvSpPr txBox="1">
            <a:spLocks noGrp="1"/>
          </p:cNvSpPr>
          <p:nvPr>
            <p:ph type="subTitle" idx="2"/>
          </p:nvPr>
        </p:nvSpPr>
        <p:spPr>
          <a:xfrm>
            <a:off x="628300" y="1390300"/>
            <a:ext cx="9625200" cy="4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slide">
  <p:cSld name="Timeline slide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9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69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69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  <p:cxnSp>
        <p:nvCxnSpPr>
          <p:cNvPr id="880" name="Google Shape;880;p69"/>
          <p:cNvCxnSpPr>
            <a:endCxn id="881" idx="4"/>
          </p:cNvCxnSpPr>
          <p:nvPr/>
        </p:nvCxnSpPr>
        <p:spPr>
          <a:xfrm>
            <a:off x="-2115" y="2768051"/>
            <a:ext cx="8628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82" name="Google Shape;882;p69"/>
          <p:cNvSpPr txBox="1">
            <a:spLocks noGrp="1"/>
          </p:cNvSpPr>
          <p:nvPr>
            <p:ph type="body" idx="1"/>
          </p:nvPr>
        </p:nvSpPr>
        <p:spPr>
          <a:xfrm>
            <a:off x="609600" y="3536798"/>
            <a:ext cx="1657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3" name="Google Shape;883;p69"/>
          <p:cNvSpPr txBox="1">
            <a:spLocks noGrp="1"/>
          </p:cNvSpPr>
          <p:nvPr>
            <p:ph type="body" idx="2"/>
          </p:nvPr>
        </p:nvSpPr>
        <p:spPr>
          <a:xfrm>
            <a:off x="2476628" y="3536798"/>
            <a:ext cx="1657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4" name="Google Shape;884;p69"/>
          <p:cNvSpPr txBox="1">
            <a:spLocks noGrp="1"/>
          </p:cNvSpPr>
          <p:nvPr>
            <p:ph type="body" idx="3"/>
          </p:nvPr>
        </p:nvSpPr>
        <p:spPr>
          <a:xfrm>
            <a:off x="4343656" y="3536798"/>
            <a:ext cx="1657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5" name="Google Shape;885;p69"/>
          <p:cNvSpPr txBox="1">
            <a:spLocks noGrp="1"/>
          </p:cNvSpPr>
          <p:nvPr>
            <p:ph type="body" idx="4"/>
          </p:nvPr>
        </p:nvSpPr>
        <p:spPr>
          <a:xfrm>
            <a:off x="6210684" y="3536798"/>
            <a:ext cx="1657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6" name="Google Shape;886;p69"/>
          <p:cNvSpPr txBox="1">
            <a:spLocks noGrp="1"/>
          </p:cNvSpPr>
          <p:nvPr>
            <p:ph type="body" idx="5"/>
          </p:nvPr>
        </p:nvSpPr>
        <p:spPr>
          <a:xfrm>
            <a:off x="8077712" y="3536798"/>
            <a:ext cx="1657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body" idx="6"/>
          </p:nvPr>
        </p:nvSpPr>
        <p:spPr>
          <a:xfrm>
            <a:off x="9944738" y="3536798"/>
            <a:ext cx="1657500" cy="2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1" name="Google Shape;881;p69"/>
          <p:cNvSpPr/>
          <p:nvPr/>
        </p:nvSpPr>
        <p:spPr>
          <a:xfrm>
            <a:off x="860648" y="2768051"/>
            <a:ext cx="1155254" cy="393700"/>
          </a:xfrm>
          <a:custGeom>
            <a:avLst/>
            <a:gdLst/>
            <a:ahLst/>
            <a:cxnLst/>
            <a:rect l="l" t="t" r="r" b="b"/>
            <a:pathLst>
              <a:path w="1155254" h="393700" extrusionOk="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9"/>
          <p:cNvSpPr/>
          <p:nvPr/>
        </p:nvSpPr>
        <p:spPr>
          <a:xfrm>
            <a:off x="2727676" y="2768051"/>
            <a:ext cx="1155254" cy="393700"/>
          </a:xfrm>
          <a:custGeom>
            <a:avLst/>
            <a:gdLst/>
            <a:ahLst/>
            <a:cxnLst/>
            <a:rect l="l" t="t" r="r" b="b"/>
            <a:pathLst>
              <a:path w="1155254" h="393700" extrusionOk="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9"/>
          <p:cNvSpPr/>
          <p:nvPr/>
        </p:nvSpPr>
        <p:spPr>
          <a:xfrm>
            <a:off x="4594704" y="2768051"/>
            <a:ext cx="1155254" cy="393700"/>
          </a:xfrm>
          <a:custGeom>
            <a:avLst/>
            <a:gdLst/>
            <a:ahLst/>
            <a:cxnLst/>
            <a:rect l="l" t="t" r="r" b="b"/>
            <a:pathLst>
              <a:path w="1155254" h="393700" extrusionOk="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9"/>
          <p:cNvSpPr/>
          <p:nvPr/>
        </p:nvSpPr>
        <p:spPr>
          <a:xfrm>
            <a:off x="6461732" y="2768051"/>
            <a:ext cx="1155254" cy="393700"/>
          </a:xfrm>
          <a:custGeom>
            <a:avLst/>
            <a:gdLst/>
            <a:ahLst/>
            <a:cxnLst/>
            <a:rect l="l" t="t" r="r" b="b"/>
            <a:pathLst>
              <a:path w="1155254" h="393700" extrusionOk="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9"/>
          <p:cNvSpPr/>
          <p:nvPr/>
        </p:nvSpPr>
        <p:spPr>
          <a:xfrm>
            <a:off x="8328760" y="2768051"/>
            <a:ext cx="1155254" cy="393700"/>
          </a:xfrm>
          <a:custGeom>
            <a:avLst/>
            <a:gdLst/>
            <a:ahLst/>
            <a:cxnLst/>
            <a:rect l="l" t="t" r="r" b="b"/>
            <a:pathLst>
              <a:path w="1155254" h="393700" extrusionOk="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9"/>
          <p:cNvSpPr/>
          <p:nvPr/>
        </p:nvSpPr>
        <p:spPr>
          <a:xfrm>
            <a:off x="10195786" y="2768051"/>
            <a:ext cx="1155254" cy="393700"/>
          </a:xfrm>
          <a:custGeom>
            <a:avLst/>
            <a:gdLst/>
            <a:ahLst/>
            <a:cxnLst/>
            <a:rect l="l" t="t" r="r" b="b"/>
            <a:pathLst>
              <a:path w="1155254" h="393700" extrusionOk="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3" name="Google Shape;893;p69"/>
          <p:cNvCxnSpPr>
            <a:stCxn id="881" idx="0"/>
          </p:cNvCxnSpPr>
          <p:nvPr/>
        </p:nvCxnSpPr>
        <p:spPr>
          <a:xfrm>
            <a:off x="2015902" y="2768051"/>
            <a:ext cx="7119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94" name="Google Shape;894;p69"/>
          <p:cNvCxnSpPr/>
          <p:nvPr/>
        </p:nvCxnSpPr>
        <p:spPr>
          <a:xfrm>
            <a:off x="3882930" y="2768051"/>
            <a:ext cx="7119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95" name="Google Shape;895;p69"/>
          <p:cNvCxnSpPr/>
          <p:nvPr/>
        </p:nvCxnSpPr>
        <p:spPr>
          <a:xfrm>
            <a:off x="5749958" y="2768051"/>
            <a:ext cx="7119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96" name="Google Shape;896;p69"/>
          <p:cNvCxnSpPr/>
          <p:nvPr/>
        </p:nvCxnSpPr>
        <p:spPr>
          <a:xfrm>
            <a:off x="7616986" y="2768051"/>
            <a:ext cx="7119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97" name="Google Shape;897;p69"/>
          <p:cNvCxnSpPr/>
          <p:nvPr/>
        </p:nvCxnSpPr>
        <p:spPr>
          <a:xfrm>
            <a:off x="9484012" y="2768051"/>
            <a:ext cx="7119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98" name="Google Shape;898;p69"/>
          <p:cNvCxnSpPr>
            <a:stCxn id="892" idx="0"/>
          </p:cNvCxnSpPr>
          <p:nvPr/>
        </p:nvCxnSpPr>
        <p:spPr>
          <a:xfrm>
            <a:off x="11351040" y="2768051"/>
            <a:ext cx="840900" cy="0"/>
          </a:xfrm>
          <a:prstGeom prst="straightConnector1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99" name="Google Shape;899;p69"/>
          <p:cNvSpPr>
            <a:spLocks noGrp="1"/>
          </p:cNvSpPr>
          <p:nvPr>
            <p:ph type="body" idx="7"/>
          </p:nvPr>
        </p:nvSpPr>
        <p:spPr>
          <a:xfrm>
            <a:off x="923925" y="2027733"/>
            <a:ext cx="1026000" cy="102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0" name="Google Shape;900;p69"/>
          <p:cNvSpPr>
            <a:spLocks noGrp="1"/>
          </p:cNvSpPr>
          <p:nvPr>
            <p:ph type="body" idx="8"/>
          </p:nvPr>
        </p:nvSpPr>
        <p:spPr>
          <a:xfrm>
            <a:off x="2793585" y="2027733"/>
            <a:ext cx="1026000" cy="102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1" name="Google Shape;901;p69"/>
          <p:cNvSpPr>
            <a:spLocks noGrp="1"/>
          </p:cNvSpPr>
          <p:nvPr>
            <p:ph type="body" idx="9"/>
          </p:nvPr>
        </p:nvSpPr>
        <p:spPr>
          <a:xfrm>
            <a:off x="4660613" y="2027733"/>
            <a:ext cx="1026000" cy="102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2" name="Google Shape;902;p69"/>
          <p:cNvSpPr>
            <a:spLocks noGrp="1"/>
          </p:cNvSpPr>
          <p:nvPr>
            <p:ph type="body" idx="13"/>
          </p:nvPr>
        </p:nvSpPr>
        <p:spPr>
          <a:xfrm>
            <a:off x="6527641" y="2027733"/>
            <a:ext cx="1026000" cy="102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3" name="Google Shape;903;p69"/>
          <p:cNvSpPr>
            <a:spLocks noGrp="1"/>
          </p:cNvSpPr>
          <p:nvPr>
            <p:ph type="body" idx="14"/>
          </p:nvPr>
        </p:nvSpPr>
        <p:spPr>
          <a:xfrm>
            <a:off x="8394669" y="2027733"/>
            <a:ext cx="1026000" cy="102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4" name="Google Shape;904;p69"/>
          <p:cNvSpPr>
            <a:spLocks noGrp="1"/>
          </p:cNvSpPr>
          <p:nvPr>
            <p:ph type="body" idx="15"/>
          </p:nvPr>
        </p:nvSpPr>
        <p:spPr>
          <a:xfrm>
            <a:off x="10261697" y="2027733"/>
            <a:ext cx="1026000" cy="102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⮚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lide 5">
  <p:cSld name="OBJECT_5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0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70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08" name="Google Shape;908;p70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70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8"/>
          <p:cNvGrpSpPr/>
          <p:nvPr/>
        </p:nvGrpSpPr>
        <p:grpSpPr>
          <a:xfrm>
            <a:off x="539890" y="1260433"/>
            <a:ext cx="11094434" cy="272847"/>
            <a:chOff x="-2685080" y="1000304"/>
            <a:chExt cx="14496843" cy="356569"/>
          </a:xfrm>
        </p:grpSpPr>
        <p:cxnSp>
          <p:nvCxnSpPr>
            <p:cNvPr id="57" name="Google Shape;57;p8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8"/>
            <p:cNvCxnSpPr/>
            <p:nvPr/>
          </p:nvCxnSpPr>
          <p:spPr>
            <a:xfrm>
              <a:off x="4215965" y="1002873"/>
              <a:ext cx="359100" cy="3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8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634733" y="6333133"/>
            <a:ext cx="558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ed list slide">
  <p:cSld name="Numbered list slide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1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71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AutoNum type="arabicPeriod"/>
              <a:defRPr/>
            </a:lvl1pPr>
            <a:lvl2pPr marL="914400" lvl="1" indent="-3238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  <a:defRPr/>
            </a:lvl2pPr>
            <a:lvl3pPr marL="1371600" lvl="2" indent="-3238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  <a:defRPr/>
            </a:lvl3pPr>
            <a:lvl4pPr marL="1828800" lvl="3" indent="-3238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  <a:defRPr/>
            </a:lvl4pPr>
            <a:lvl5pPr marL="2286000" lvl="4" indent="-3238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AutoNum type="arabicPeriod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p71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71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lide 2">
  <p:cSld name="OBJECT_6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2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ontserrat Light"/>
              <a:buNone/>
              <a:defRPr sz="4000" i="0" u="none" strike="noStrike" cap="none">
                <a:solidFill>
                  <a:schemeClr val="l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17" name="Google Shape;917;p72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18" name="Google Shape;918;p72"/>
          <p:cNvSpPr txBox="1">
            <a:spLocks noGrp="1"/>
          </p:cNvSpPr>
          <p:nvPr>
            <p:ph type="subTitle" idx="1"/>
          </p:nvPr>
        </p:nvSpPr>
        <p:spPr>
          <a:xfrm>
            <a:off x="609600" y="6139267"/>
            <a:ext cx="10623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300">
                <a:solidFill>
                  <a:srgbClr val="434343"/>
                </a:solidFill>
              </a:defRPr>
            </a:lvl1pPr>
            <a:lvl2pPr lvl="1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72"/>
          <p:cNvSpPr txBox="1">
            <a:spLocks noGrp="1"/>
          </p:cNvSpPr>
          <p:nvPr>
            <p:ph type="subTitle" idx="2"/>
          </p:nvPr>
        </p:nvSpPr>
        <p:spPr>
          <a:xfrm>
            <a:off x="628300" y="1390300"/>
            <a:ext cx="9625200" cy="4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slide">
  <p:cSld name="OBJECT_7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3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73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/>
            </a:lvl1pPr>
            <a:lvl2pPr marL="914400" lvl="1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Char char="–"/>
              <a:defRPr/>
            </a:lvl2pPr>
            <a:lvl3pPr marL="1371600" lvl="2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Char char="▪"/>
              <a:defRPr/>
            </a:lvl3pPr>
            <a:lvl4pPr marL="1828800" lvl="3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Char char="o"/>
              <a:defRPr/>
            </a:lvl4pPr>
            <a:lvl5pPr marL="2286000" lvl="4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Char char="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23" name="Google Shape;923;p73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73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lide 3">
  <p:cSld name="OBJECT_8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4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927" name="Google Shape;927;p74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venir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urier New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8" name="Google Shape;928;p74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74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lide 4">
  <p:cSld name="OBJECT_9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5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932" name="Google Shape;932;p75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venir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urier New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75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75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slide 1">
  <p:cSld name="OBJECT_10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6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76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8" name="Google Shape;938;p76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76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slide 2">
  <p:cSld name="OBJECT_11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7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77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/>
            </a:lvl1pPr>
            <a:lvl2pPr marL="914400" lvl="1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Char char="‒"/>
              <a:defRPr/>
            </a:lvl2pPr>
            <a:lvl3pPr marL="1371600" lvl="2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Char char="–"/>
              <a:defRPr/>
            </a:lvl4pPr>
            <a:lvl5pPr marL="2286000" lvl="4" indent="-34925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900"/>
              <a:buChar char="»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43" name="Google Shape;943;p77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944" name="Google Shape;944;p77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Green_Agenda">
  <p:cSld name="BlueGreen_Agenda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/>
          <p:nvPr/>
        </p:nvSpPr>
        <p:spPr>
          <a:xfrm>
            <a:off x="-4132" y="0"/>
            <a:ext cx="52239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rgbClr val="5A906C"/>
              </a:gs>
              <a:gs pos="100000">
                <a:srgbClr val="B0D235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78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  <p:grpSp>
        <p:nvGrpSpPr>
          <p:cNvPr id="949" name="Google Shape;949;p78"/>
          <p:cNvGrpSpPr/>
          <p:nvPr/>
        </p:nvGrpSpPr>
        <p:grpSpPr>
          <a:xfrm>
            <a:off x="11236984" y="6273085"/>
            <a:ext cx="365319" cy="255622"/>
            <a:chOff x="6935788" y="3157538"/>
            <a:chExt cx="1136650" cy="795338"/>
          </a:xfrm>
        </p:grpSpPr>
        <p:sp>
          <p:nvSpPr>
            <p:cNvPr id="950" name="Google Shape;950;p78"/>
            <p:cNvSpPr/>
            <p:nvPr/>
          </p:nvSpPr>
          <p:spPr>
            <a:xfrm>
              <a:off x="7580313" y="3157538"/>
              <a:ext cx="492125" cy="334963"/>
            </a:xfrm>
            <a:custGeom>
              <a:avLst/>
              <a:gdLst/>
              <a:ahLst/>
              <a:cxnLst/>
              <a:rect l="l" t="t" r="r" b="b"/>
              <a:pathLst>
                <a:path w="1369" h="929" extrusionOk="0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solidFill>
              <a:srgbClr val="024D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8"/>
            <p:cNvSpPr/>
            <p:nvPr/>
          </p:nvSpPr>
          <p:spPr>
            <a:xfrm>
              <a:off x="7580313" y="3619500"/>
              <a:ext cx="492125" cy="333375"/>
            </a:xfrm>
            <a:custGeom>
              <a:avLst/>
              <a:gdLst/>
              <a:ahLst/>
              <a:cxnLst/>
              <a:rect l="l" t="t" r="r" b="b"/>
              <a:pathLst>
                <a:path w="1369" h="928" extrusionOk="0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solidFill>
              <a:srgbClr val="024D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8"/>
            <p:cNvSpPr/>
            <p:nvPr/>
          </p:nvSpPr>
          <p:spPr>
            <a:xfrm>
              <a:off x="6935788" y="3157538"/>
              <a:ext cx="703264" cy="795338"/>
            </a:xfrm>
            <a:custGeom>
              <a:avLst/>
              <a:gdLst/>
              <a:ahLst/>
              <a:cxnLst/>
              <a:rect l="l" t="t" r="r" b="b"/>
              <a:pathLst>
                <a:path w="1954" h="2208" extrusionOk="0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78"/>
          <p:cNvSpPr txBox="1">
            <a:spLocks noGrp="1"/>
          </p:cNvSpPr>
          <p:nvPr>
            <p:ph type="title"/>
          </p:nvPr>
        </p:nvSpPr>
        <p:spPr>
          <a:xfrm>
            <a:off x="609599" y="3121224"/>
            <a:ext cx="363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78"/>
          <p:cNvSpPr txBox="1">
            <a:spLocks noGrp="1"/>
          </p:cNvSpPr>
          <p:nvPr>
            <p:ph type="body" idx="1"/>
          </p:nvPr>
        </p:nvSpPr>
        <p:spPr>
          <a:xfrm>
            <a:off x="5753100" y="7620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5" name="Google Shape;955;p78"/>
          <p:cNvSpPr txBox="1">
            <a:spLocks noGrp="1"/>
          </p:cNvSpPr>
          <p:nvPr>
            <p:ph type="body" idx="2"/>
          </p:nvPr>
        </p:nvSpPr>
        <p:spPr>
          <a:xfrm>
            <a:off x="5753100" y="18669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6" name="Google Shape;956;p78"/>
          <p:cNvSpPr txBox="1">
            <a:spLocks noGrp="1"/>
          </p:cNvSpPr>
          <p:nvPr>
            <p:ph type="body" idx="3"/>
          </p:nvPr>
        </p:nvSpPr>
        <p:spPr>
          <a:xfrm>
            <a:off x="5753100" y="2971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7" name="Google Shape;957;p78"/>
          <p:cNvSpPr txBox="1">
            <a:spLocks noGrp="1"/>
          </p:cNvSpPr>
          <p:nvPr>
            <p:ph type="body" idx="4"/>
          </p:nvPr>
        </p:nvSpPr>
        <p:spPr>
          <a:xfrm>
            <a:off x="5753100" y="40767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8" name="Google Shape;958;p78"/>
          <p:cNvSpPr txBox="1">
            <a:spLocks noGrp="1"/>
          </p:cNvSpPr>
          <p:nvPr>
            <p:ph type="body" idx="5"/>
          </p:nvPr>
        </p:nvSpPr>
        <p:spPr>
          <a:xfrm>
            <a:off x="5753100" y="51816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9" name="Google Shape;959;p78"/>
          <p:cNvSpPr txBox="1">
            <a:spLocks noGrp="1"/>
          </p:cNvSpPr>
          <p:nvPr>
            <p:ph type="body" idx="6"/>
          </p:nvPr>
        </p:nvSpPr>
        <p:spPr>
          <a:xfrm>
            <a:off x="6953250" y="762000"/>
            <a:ext cx="4629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0" name="Google Shape;960;p78"/>
          <p:cNvSpPr txBox="1">
            <a:spLocks noGrp="1"/>
          </p:cNvSpPr>
          <p:nvPr>
            <p:ph type="body" idx="7"/>
          </p:nvPr>
        </p:nvSpPr>
        <p:spPr>
          <a:xfrm>
            <a:off x="6953250" y="1866900"/>
            <a:ext cx="4629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1" name="Google Shape;961;p78"/>
          <p:cNvSpPr txBox="1">
            <a:spLocks noGrp="1"/>
          </p:cNvSpPr>
          <p:nvPr>
            <p:ph type="body" idx="8"/>
          </p:nvPr>
        </p:nvSpPr>
        <p:spPr>
          <a:xfrm>
            <a:off x="6953250" y="2971800"/>
            <a:ext cx="4629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2" name="Google Shape;962;p78"/>
          <p:cNvSpPr txBox="1">
            <a:spLocks noGrp="1"/>
          </p:cNvSpPr>
          <p:nvPr>
            <p:ph type="body" idx="9"/>
          </p:nvPr>
        </p:nvSpPr>
        <p:spPr>
          <a:xfrm>
            <a:off x="6953250" y="4076700"/>
            <a:ext cx="4629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3" name="Google Shape;963;p78"/>
          <p:cNvSpPr txBox="1">
            <a:spLocks noGrp="1"/>
          </p:cNvSpPr>
          <p:nvPr>
            <p:ph type="body" idx="13"/>
          </p:nvPr>
        </p:nvSpPr>
        <p:spPr>
          <a:xfrm>
            <a:off x="6953250" y="5181600"/>
            <a:ext cx="4629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‒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Green_Agenda 1">
  <p:cSld name="BlueGreen_Agenda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9"/>
          <p:cNvSpPr/>
          <p:nvPr/>
        </p:nvSpPr>
        <p:spPr>
          <a:xfrm>
            <a:off x="-47267" y="-52233"/>
            <a:ext cx="5267100" cy="6958500"/>
          </a:xfrm>
          <a:prstGeom prst="rect">
            <a:avLst/>
          </a:prstGeom>
          <a:gradFill>
            <a:gsLst>
              <a:gs pos="0">
                <a:schemeClr val="lt2"/>
              </a:gs>
              <a:gs pos="50000">
                <a:srgbClr val="5A906C"/>
              </a:gs>
              <a:gs pos="100000">
                <a:srgbClr val="B0D235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9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  <p:grpSp>
        <p:nvGrpSpPr>
          <p:cNvPr id="967" name="Google Shape;967;p79"/>
          <p:cNvGrpSpPr/>
          <p:nvPr/>
        </p:nvGrpSpPr>
        <p:grpSpPr>
          <a:xfrm>
            <a:off x="11236291" y="6272769"/>
            <a:ext cx="365206" cy="255542"/>
            <a:chOff x="6935788" y="3157538"/>
            <a:chExt cx="1136650" cy="795338"/>
          </a:xfrm>
        </p:grpSpPr>
        <p:sp>
          <p:nvSpPr>
            <p:cNvPr id="968" name="Google Shape;968;p79"/>
            <p:cNvSpPr/>
            <p:nvPr/>
          </p:nvSpPr>
          <p:spPr>
            <a:xfrm>
              <a:off x="7580313" y="3157538"/>
              <a:ext cx="492125" cy="334963"/>
            </a:xfrm>
            <a:custGeom>
              <a:avLst/>
              <a:gdLst/>
              <a:ahLst/>
              <a:cxnLst/>
              <a:rect l="l" t="t" r="r" b="b"/>
              <a:pathLst>
                <a:path w="1369" h="929" extrusionOk="0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solidFill>
              <a:srgbClr val="024D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9"/>
            <p:cNvSpPr/>
            <p:nvPr/>
          </p:nvSpPr>
          <p:spPr>
            <a:xfrm>
              <a:off x="7580313" y="3619500"/>
              <a:ext cx="492125" cy="333375"/>
            </a:xfrm>
            <a:custGeom>
              <a:avLst/>
              <a:gdLst/>
              <a:ahLst/>
              <a:cxnLst/>
              <a:rect l="l" t="t" r="r" b="b"/>
              <a:pathLst>
                <a:path w="1369" h="928" extrusionOk="0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solidFill>
              <a:srgbClr val="024D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9"/>
            <p:cNvSpPr/>
            <p:nvPr/>
          </p:nvSpPr>
          <p:spPr>
            <a:xfrm>
              <a:off x="6935788" y="3157538"/>
              <a:ext cx="703264" cy="795338"/>
            </a:xfrm>
            <a:custGeom>
              <a:avLst/>
              <a:gdLst/>
              <a:ahLst/>
              <a:cxnLst/>
              <a:rect l="l" t="t" r="r" b="b"/>
              <a:pathLst>
                <a:path w="1954" h="2208" extrusionOk="0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1" name="Google Shape;971;p79"/>
          <p:cNvSpPr txBox="1">
            <a:spLocks noGrp="1"/>
          </p:cNvSpPr>
          <p:nvPr>
            <p:ph type="subTitle" idx="1"/>
          </p:nvPr>
        </p:nvSpPr>
        <p:spPr>
          <a:xfrm>
            <a:off x="6322167" y="663367"/>
            <a:ext cx="4914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 sz="2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79"/>
          <p:cNvSpPr txBox="1">
            <a:spLocks noGrp="1"/>
          </p:cNvSpPr>
          <p:nvPr>
            <p:ph type="subTitle" idx="2"/>
          </p:nvPr>
        </p:nvSpPr>
        <p:spPr>
          <a:xfrm>
            <a:off x="6322167" y="1932000"/>
            <a:ext cx="4914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 sz="2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79"/>
          <p:cNvSpPr txBox="1">
            <a:spLocks noGrp="1"/>
          </p:cNvSpPr>
          <p:nvPr>
            <p:ph type="subTitle" idx="3"/>
          </p:nvPr>
        </p:nvSpPr>
        <p:spPr>
          <a:xfrm>
            <a:off x="6322167" y="3120233"/>
            <a:ext cx="4914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 sz="2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79"/>
          <p:cNvSpPr txBox="1">
            <a:spLocks noGrp="1"/>
          </p:cNvSpPr>
          <p:nvPr>
            <p:ph type="subTitle" idx="4"/>
          </p:nvPr>
        </p:nvSpPr>
        <p:spPr>
          <a:xfrm>
            <a:off x="6322167" y="4398900"/>
            <a:ext cx="4914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 sz="2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79"/>
          <p:cNvSpPr txBox="1">
            <a:spLocks noGrp="1"/>
          </p:cNvSpPr>
          <p:nvPr>
            <p:ph type="subTitle" idx="5"/>
          </p:nvPr>
        </p:nvSpPr>
        <p:spPr>
          <a:xfrm>
            <a:off x="6322167" y="5648067"/>
            <a:ext cx="4914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 sz="2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79"/>
          <p:cNvSpPr txBox="1"/>
          <p:nvPr/>
        </p:nvSpPr>
        <p:spPr>
          <a:xfrm>
            <a:off x="5782200" y="1094700"/>
            <a:ext cx="64251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77" name="Google Shape;977;p79"/>
          <p:cNvSpPr txBox="1">
            <a:spLocks noGrp="1"/>
          </p:cNvSpPr>
          <p:nvPr>
            <p:ph type="title"/>
          </p:nvPr>
        </p:nvSpPr>
        <p:spPr>
          <a:xfrm>
            <a:off x="609600" y="3121233"/>
            <a:ext cx="425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Light"/>
              <a:buNone/>
              <a:defRPr sz="400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978" name="Google Shape;978;p79"/>
          <p:cNvSpPr txBox="1">
            <a:spLocks noGrp="1"/>
          </p:cNvSpPr>
          <p:nvPr>
            <p:ph type="subTitle" idx="6"/>
          </p:nvPr>
        </p:nvSpPr>
        <p:spPr>
          <a:xfrm>
            <a:off x="609600" y="6139267"/>
            <a:ext cx="10623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lide 6">
  <p:cSld name="OBJECT_12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0"/>
          <p:cNvSpPr txBox="1">
            <a:spLocks noGrp="1"/>
          </p:cNvSpPr>
          <p:nvPr>
            <p:ph type="title"/>
          </p:nvPr>
        </p:nvSpPr>
        <p:spPr>
          <a:xfrm>
            <a:off x="609600" y="387148"/>
            <a:ext cx="1069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981" name="Google Shape;981;p80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venir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urier New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80"/>
          <p:cNvSpPr txBox="1">
            <a:spLocks noGrp="1"/>
          </p:cNvSpPr>
          <p:nvPr>
            <p:ph type="ftr" idx="11"/>
          </p:nvPr>
        </p:nvSpPr>
        <p:spPr>
          <a:xfrm>
            <a:off x="609600" y="6339245"/>
            <a:ext cx="3632400" cy="1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80"/>
          <p:cNvSpPr txBox="1">
            <a:spLocks noGrp="1"/>
          </p:cNvSpPr>
          <p:nvPr>
            <p:ph type="sldNum" idx="12"/>
          </p:nvPr>
        </p:nvSpPr>
        <p:spPr>
          <a:xfrm>
            <a:off x="11602088" y="393569"/>
            <a:ext cx="195600" cy="1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| </a:t>
            </a: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_FooterBar">
  <p:cSld name="White Background_Blue Bar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09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Multi Column">
  <p:cSld name="Content Multi Column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1"/>
          <p:cNvSpPr txBox="1">
            <a:spLocks noGrp="1"/>
          </p:cNvSpPr>
          <p:nvPr>
            <p:ph type="title"/>
          </p:nvPr>
        </p:nvSpPr>
        <p:spPr>
          <a:xfrm>
            <a:off x="529389" y="365125"/>
            <a:ext cx="110727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81"/>
          <p:cNvSpPr/>
          <p:nvPr/>
        </p:nvSpPr>
        <p:spPr>
          <a:xfrm>
            <a:off x="0" y="2515087"/>
            <a:ext cx="12192000" cy="434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81"/>
          <p:cNvSpPr/>
          <p:nvPr/>
        </p:nvSpPr>
        <p:spPr>
          <a:xfrm>
            <a:off x="4002032" y="2515087"/>
            <a:ext cx="4186800" cy="434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8189970" y="2379176"/>
            <a:ext cx="4002000" cy="153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81"/>
          <p:cNvSpPr/>
          <p:nvPr/>
        </p:nvSpPr>
        <p:spPr>
          <a:xfrm>
            <a:off x="1015" y="2385244"/>
            <a:ext cx="4002000" cy="153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0" name="Google Shape;990;p81"/>
          <p:cNvCxnSpPr/>
          <p:nvPr/>
        </p:nvCxnSpPr>
        <p:spPr>
          <a:xfrm>
            <a:off x="4093817" y="3177913"/>
            <a:ext cx="0" cy="36801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1" name="Google Shape;991;p81"/>
          <p:cNvCxnSpPr/>
          <p:nvPr/>
        </p:nvCxnSpPr>
        <p:spPr>
          <a:xfrm>
            <a:off x="8106372" y="3183038"/>
            <a:ext cx="0" cy="36747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2" name="Google Shape;992;p81"/>
          <p:cNvSpPr txBox="1">
            <a:spLocks noGrp="1"/>
          </p:cNvSpPr>
          <p:nvPr>
            <p:ph type="body" idx="1"/>
          </p:nvPr>
        </p:nvSpPr>
        <p:spPr>
          <a:xfrm>
            <a:off x="528638" y="1567963"/>
            <a:ext cx="11150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o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⮚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93" name="Google Shape;993;p81"/>
          <p:cNvSpPr txBox="1">
            <a:spLocks noGrp="1"/>
          </p:cNvSpPr>
          <p:nvPr>
            <p:ph type="body" idx="2"/>
          </p:nvPr>
        </p:nvSpPr>
        <p:spPr>
          <a:xfrm>
            <a:off x="-8429" y="2727325"/>
            <a:ext cx="40020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o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⮚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94" name="Google Shape;994;p81"/>
          <p:cNvSpPr txBox="1">
            <a:spLocks noGrp="1"/>
          </p:cNvSpPr>
          <p:nvPr>
            <p:ph type="body" idx="3"/>
          </p:nvPr>
        </p:nvSpPr>
        <p:spPr>
          <a:xfrm>
            <a:off x="8174584" y="2727325"/>
            <a:ext cx="4017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o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⮚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95" name="Google Shape;995;p81"/>
          <p:cNvSpPr txBox="1">
            <a:spLocks noGrp="1"/>
          </p:cNvSpPr>
          <p:nvPr>
            <p:ph type="body" idx="4"/>
          </p:nvPr>
        </p:nvSpPr>
        <p:spPr>
          <a:xfrm>
            <a:off x="304800" y="3990975"/>
            <a:ext cx="3438900" cy="24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•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–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▪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o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⮚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96" name="Google Shape;996;p81"/>
          <p:cNvSpPr txBox="1">
            <a:spLocks noGrp="1"/>
          </p:cNvSpPr>
          <p:nvPr>
            <p:ph type="body" idx="5"/>
          </p:nvPr>
        </p:nvSpPr>
        <p:spPr>
          <a:xfrm>
            <a:off x="4347410" y="3990975"/>
            <a:ext cx="3497100" cy="24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•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–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▪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o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⮚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97" name="Google Shape;997;p81"/>
          <p:cNvSpPr txBox="1">
            <a:spLocks noGrp="1"/>
          </p:cNvSpPr>
          <p:nvPr>
            <p:ph type="body" idx="6"/>
          </p:nvPr>
        </p:nvSpPr>
        <p:spPr>
          <a:xfrm>
            <a:off x="8443607" y="3990975"/>
            <a:ext cx="3507300" cy="24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•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–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▪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o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⮚"/>
              <a:defRPr sz="19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998" name="Google Shape;998;p81"/>
          <p:cNvSpPr/>
          <p:nvPr/>
        </p:nvSpPr>
        <p:spPr>
          <a:xfrm>
            <a:off x="4089055" y="2387992"/>
            <a:ext cx="4024800" cy="153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81"/>
          <p:cNvSpPr txBox="1">
            <a:spLocks noGrp="1"/>
          </p:cNvSpPr>
          <p:nvPr>
            <p:ph type="body" idx="7"/>
          </p:nvPr>
        </p:nvSpPr>
        <p:spPr>
          <a:xfrm>
            <a:off x="4097484" y="2727325"/>
            <a:ext cx="40176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o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⮚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OBJECT_13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2"/>
          <p:cNvSpPr txBox="1">
            <a:spLocks noGrp="1"/>
          </p:cNvSpPr>
          <p:nvPr>
            <p:ph type="body" idx="1"/>
          </p:nvPr>
        </p:nvSpPr>
        <p:spPr>
          <a:xfrm>
            <a:off x="537633" y="164510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 sz="1500"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500"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5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02" name="Google Shape;1002;p82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82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82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05" name="Google Shape;1005;p82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 i="0" u="none" strike="noStrike" cap="none">
                <a:solidFill>
                  <a:schemeClr val="accent6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Left-Align 1">
  <p:cSld name="Title and Content Left-Align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83"/>
          <p:cNvSpPr txBox="1">
            <a:spLocks noGrp="1"/>
          </p:cNvSpPr>
          <p:nvPr>
            <p:ph type="title"/>
          </p:nvPr>
        </p:nvSpPr>
        <p:spPr>
          <a:xfrm>
            <a:off x="526767" y="550036"/>
            <a:ext cx="11030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83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83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83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11" name="Google Shape;1011;p83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53145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2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1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79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Left-Align">
  <p:cSld name="Title and Content Left-Left Align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5"/>
          <p:cNvSpPr txBox="1">
            <a:spLocks noGrp="1"/>
          </p:cNvSpPr>
          <p:nvPr>
            <p:ph type="title"/>
          </p:nvPr>
        </p:nvSpPr>
        <p:spPr>
          <a:xfrm>
            <a:off x="526767" y="550036"/>
            <a:ext cx="11030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85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85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5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2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23" name="Google Shape;1023;p85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5314400" cy="4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_Headline">
  <p:cSld name="1/2_Headline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6"/>
          <p:cNvSpPr/>
          <p:nvPr/>
        </p:nvSpPr>
        <p:spPr>
          <a:xfrm>
            <a:off x="-11300" y="-39067"/>
            <a:ext cx="5861600" cy="6906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4D4D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Google Shape;1026;p86"/>
          <p:cNvPicPr preferRelativeResize="0"/>
          <p:nvPr/>
        </p:nvPicPr>
        <p:blipFill rotWithShape="1">
          <a:blip r:embed="rId2">
            <a:alphaModFix/>
          </a:blip>
          <a:srcRect l="36405" r="34949"/>
          <a:stretch/>
        </p:blipFill>
        <p:spPr>
          <a:xfrm>
            <a:off x="729200" y="-950500"/>
            <a:ext cx="4586360" cy="86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86"/>
          <p:cNvSpPr txBox="1">
            <a:spLocks noGrp="1"/>
          </p:cNvSpPr>
          <p:nvPr>
            <p:ph type="body" idx="1"/>
          </p:nvPr>
        </p:nvSpPr>
        <p:spPr>
          <a:xfrm>
            <a:off x="729200" y="1355996"/>
            <a:ext cx="4586400" cy="4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Arial"/>
              <a:buNone/>
              <a:defRPr sz="5900" b="1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8" name="Google Shape;1028;p86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8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30" name="Google Shape;1030;p86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Google Shape;1031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Subtitle" type="title">
  <p:cSld name="TITLE">
    <p:bg>
      <p:bgPr>
        <a:solidFill>
          <a:schemeClr val="dk2"/>
        </a:solidFill>
        <a:effectLst/>
      </p:bgPr>
    </p:bg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87"/>
          <p:cNvSpPr txBox="1">
            <a:spLocks noGrp="1"/>
          </p:cNvSpPr>
          <p:nvPr>
            <p:ph type="ctrTitle"/>
          </p:nvPr>
        </p:nvSpPr>
        <p:spPr>
          <a:xfrm>
            <a:off x="538200" y="1660467"/>
            <a:ext cx="108156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Montserrat ExtraBold"/>
              <a:buNone/>
              <a:defRPr sz="6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35" name="Google Shape;1035;p87"/>
          <p:cNvSpPr txBox="1">
            <a:spLocks noGrp="1"/>
          </p:cNvSpPr>
          <p:nvPr>
            <p:ph type="subTitle" idx="1"/>
          </p:nvPr>
        </p:nvSpPr>
        <p:spPr>
          <a:xfrm>
            <a:off x="538200" y="4167567"/>
            <a:ext cx="110932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pic>
        <p:nvPicPr>
          <p:cNvPr id="1036" name="Google Shape;1036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5200" y="5974773"/>
            <a:ext cx="1680165" cy="49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88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7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88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88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88"/>
          <p:cNvGrpSpPr/>
          <p:nvPr/>
        </p:nvGrpSpPr>
        <p:grpSpPr>
          <a:xfrm>
            <a:off x="539800" y="1260433"/>
            <a:ext cx="11094919" cy="272847"/>
            <a:chOff x="-2685080" y="1000304"/>
            <a:chExt cx="14496843" cy="356569"/>
          </a:xfrm>
        </p:grpSpPr>
        <p:cxnSp>
          <p:nvCxnSpPr>
            <p:cNvPr id="1042" name="Google Shape;1042;p88"/>
            <p:cNvCxnSpPr/>
            <p:nvPr/>
          </p:nvCxnSpPr>
          <p:spPr>
            <a:xfrm>
              <a:off x="-2685080" y="1000304"/>
              <a:ext cx="690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88"/>
            <p:cNvCxnSpPr/>
            <p:nvPr/>
          </p:nvCxnSpPr>
          <p:spPr>
            <a:xfrm>
              <a:off x="4923163" y="1004950"/>
              <a:ext cx="68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88"/>
            <p:cNvCxnSpPr/>
            <p:nvPr/>
          </p:nvCxnSpPr>
          <p:spPr>
            <a:xfrm>
              <a:off x="4215965" y="1002873"/>
              <a:ext cx="359100" cy="3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88"/>
            <p:cNvCxnSpPr/>
            <p:nvPr/>
          </p:nvCxnSpPr>
          <p:spPr>
            <a:xfrm rot="8100000">
              <a:off x="4502072" y="1180563"/>
              <a:ext cx="4980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6" name="Google Shape;1046;p88"/>
          <p:cNvSpPr txBox="1">
            <a:spLocks noGrp="1"/>
          </p:cNvSpPr>
          <p:nvPr>
            <p:ph type="sldNum" idx="12"/>
          </p:nvPr>
        </p:nvSpPr>
        <p:spPr>
          <a:xfrm>
            <a:off x="11634733" y="6333133"/>
            <a:ext cx="5588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Stacked">
  <p:cSld name="Diagram Stacked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89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 i="0" u="none" strike="noStrike" cap="none">
                <a:solidFill>
                  <a:schemeClr val="accent6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89"/>
          <p:cNvSpPr txBox="1">
            <a:spLocks noGrp="1"/>
          </p:cNvSpPr>
          <p:nvPr>
            <p:ph type="body" idx="1"/>
          </p:nvPr>
        </p:nvSpPr>
        <p:spPr>
          <a:xfrm>
            <a:off x="537633" y="164510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 sz="1500"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500"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5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50" name="Google Shape;1050;p89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89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out Subtitle">
  <p:cSld name="TITLE_1">
    <p:bg>
      <p:bgPr>
        <a:solidFill>
          <a:schemeClr val="dk2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90"/>
          <p:cNvSpPr txBox="1">
            <a:spLocks noGrp="1"/>
          </p:cNvSpPr>
          <p:nvPr>
            <p:ph type="ctrTitle"/>
          </p:nvPr>
        </p:nvSpPr>
        <p:spPr>
          <a:xfrm>
            <a:off x="538200" y="67"/>
            <a:ext cx="108156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Montserrat ExtraBold"/>
              <a:buNone/>
              <a:defRPr sz="6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pic>
        <p:nvPicPr>
          <p:cNvPr id="1055" name="Google Shape;105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5200" y="5974773"/>
            <a:ext cx="1680165" cy="49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chemeClr val="dk1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1"/>
          <p:cNvSpPr txBox="1">
            <a:spLocks noGrp="1"/>
          </p:cNvSpPr>
          <p:nvPr>
            <p:ph type="ctrTitle"/>
          </p:nvPr>
        </p:nvSpPr>
        <p:spPr>
          <a:xfrm>
            <a:off x="538200" y="537633"/>
            <a:ext cx="3377600" cy="5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Montserrat ExtraBold"/>
              <a:buNone/>
              <a:defRPr sz="6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Montserrat ExtraBold"/>
              <a:buNone/>
              <a:defRPr sz="6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58" name="Google Shape;1058;p91"/>
          <p:cNvSpPr txBox="1">
            <a:spLocks noGrp="1"/>
          </p:cNvSpPr>
          <p:nvPr>
            <p:ph type="subTitle" idx="1"/>
          </p:nvPr>
        </p:nvSpPr>
        <p:spPr>
          <a:xfrm>
            <a:off x="4373033" y="537633"/>
            <a:ext cx="6980800" cy="5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‒"/>
              <a:defRPr sz="3200"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–"/>
              <a:defRPr sz="3200"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200"/>
              <a:buChar char="»"/>
              <a:defRPr sz="3200"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1059" name="Google Shape;1059;p91"/>
          <p:cNvSpPr txBox="1">
            <a:spLocks noGrp="1"/>
          </p:cNvSpPr>
          <p:nvPr>
            <p:ph type="ftr" idx="11"/>
          </p:nvPr>
        </p:nvSpPr>
        <p:spPr>
          <a:xfrm>
            <a:off x="526767" y="6300533"/>
            <a:ext cx="37444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9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061" name="Google Shape;1061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Grid">
  <p:cSld name="Title Only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0"/>
          <p:cNvGrpSpPr/>
          <p:nvPr/>
        </p:nvGrpSpPr>
        <p:grpSpPr>
          <a:xfrm>
            <a:off x="525120" y="547153"/>
            <a:ext cx="11109322" cy="5767622"/>
            <a:chOff x="393850" y="410375"/>
            <a:chExt cx="8332200" cy="4325825"/>
          </a:xfrm>
        </p:grpSpPr>
        <p:cxnSp>
          <p:nvCxnSpPr>
            <p:cNvPr id="68" name="Google Shape;68;p10"/>
            <p:cNvCxnSpPr/>
            <p:nvPr/>
          </p:nvCxnSpPr>
          <p:spPr>
            <a:xfrm>
              <a:off x="1232738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10"/>
            <p:cNvCxnSpPr/>
            <p:nvPr/>
          </p:nvCxnSpPr>
          <p:spPr>
            <a:xfrm>
              <a:off x="2065025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10"/>
            <p:cNvCxnSpPr/>
            <p:nvPr/>
          </p:nvCxnSpPr>
          <p:spPr>
            <a:xfrm>
              <a:off x="2897313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10"/>
            <p:cNvCxnSpPr/>
            <p:nvPr/>
          </p:nvCxnSpPr>
          <p:spPr>
            <a:xfrm>
              <a:off x="3729600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10"/>
            <p:cNvCxnSpPr/>
            <p:nvPr/>
          </p:nvCxnSpPr>
          <p:spPr>
            <a:xfrm>
              <a:off x="4561888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10"/>
            <p:cNvCxnSpPr/>
            <p:nvPr/>
          </p:nvCxnSpPr>
          <p:spPr>
            <a:xfrm>
              <a:off x="5394175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10"/>
            <p:cNvCxnSpPr/>
            <p:nvPr/>
          </p:nvCxnSpPr>
          <p:spPr>
            <a:xfrm>
              <a:off x="6226463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10"/>
            <p:cNvCxnSpPr/>
            <p:nvPr/>
          </p:nvCxnSpPr>
          <p:spPr>
            <a:xfrm>
              <a:off x="7058750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10"/>
            <p:cNvCxnSpPr/>
            <p:nvPr/>
          </p:nvCxnSpPr>
          <p:spPr>
            <a:xfrm>
              <a:off x="7891038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10"/>
            <p:cNvCxnSpPr/>
            <p:nvPr/>
          </p:nvCxnSpPr>
          <p:spPr>
            <a:xfrm>
              <a:off x="400450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10"/>
            <p:cNvCxnSpPr/>
            <p:nvPr/>
          </p:nvCxnSpPr>
          <p:spPr>
            <a:xfrm>
              <a:off x="8723325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10"/>
            <p:cNvCxnSpPr/>
            <p:nvPr/>
          </p:nvCxnSpPr>
          <p:spPr>
            <a:xfrm rot="10800000">
              <a:off x="393850" y="410375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10"/>
            <p:cNvCxnSpPr/>
            <p:nvPr/>
          </p:nvCxnSpPr>
          <p:spPr>
            <a:xfrm rot="10800000">
              <a:off x="393850" y="1131346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10"/>
            <p:cNvCxnSpPr/>
            <p:nvPr/>
          </p:nvCxnSpPr>
          <p:spPr>
            <a:xfrm rot="10800000">
              <a:off x="393850" y="1852317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10"/>
            <p:cNvCxnSpPr/>
            <p:nvPr/>
          </p:nvCxnSpPr>
          <p:spPr>
            <a:xfrm rot="10800000">
              <a:off x="393850" y="2573288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10"/>
            <p:cNvCxnSpPr/>
            <p:nvPr/>
          </p:nvCxnSpPr>
          <p:spPr>
            <a:xfrm rot="10800000">
              <a:off x="393850" y="3294258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10"/>
            <p:cNvCxnSpPr/>
            <p:nvPr/>
          </p:nvCxnSpPr>
          <p:spPr>
            <a:xfrm rot="10800000">
              <a:off x="393850" y="4015229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5" name="Google Shape;85;p10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/>
          <p:nvPr/>
        </p:nvSpPr>
        <p:spPr>
          <a:xfrm rot="-5400000">
            <a:off x="6013900" y="706400"/>
            <a:ext cx="154500" cy="122049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11634733" y="6333133"/>
            <a:ext cx="558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cxnSp>
        <p:nvCxnSpPr>
          <p:cNvPr id="88" name="Google Shape;88;p10"/>
          <p:cNvCxnSpPr/>
          <p:nvPr/>
        </p:nvCxnSpPr>
        <p:spPr>
          <a:xfrm rot="10800000">
            <a:off x="525133" y="6314933"/>
            <a:ext cx="111096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538200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2"/>
          </p:nvPr>
        </p:nvSpPr>
        <p:spPr>
          <a:xfrm>
            <a:off x="1636117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3"/>
          </p:nvPr>
        </p:nvSpPr>
        <p:spPr>
          <a:xfrm>
            <a:off x="2751733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body" idx="4"/>
          </p:nvPr>
        </p:nvSpPr>
        <p:spPr>
          <a:xfrm>
            <a:off x="3849651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5"/>
          </p:nvPr>
        </p:nvSpPr>
        <p:spPr>
          <a:xfrm>
            <a:off x="4974117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6"/>
          </p:nvPr>
        </p:nvSpPr>
        <p:spPr>
          <a:xfrm>
            <a:off x="6072033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7"/>
          </p:nvPr>
        </p:nvSpPr>
        <p:spPr>
          <a:xfrm>
            <a:off x="7187651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8"/>
          </p:nvPr>
        </p:nvSpPr>
        <p:spPr>
          <a:xfrm>
            <a:off x="8285567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9"/>
          </p:nvPr>
        </p:nvSpPr>
        <p:spPr>
          <a:xfrm>
            <a:off x="9412951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3"/>
          </p:nvPr>
        </p:nvSpPr>
        <p:spPr>
          <a:xfrm>
            <a:off x="10510867" y="13716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4"/>
          </p:nvPr>
        </p:nvSpPr>
        <p:spPr>
          <a:xfrm>
            <a:off x="538200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body" idx="15"/>
          </p:nvPr>
        </p:nvSpPr>
        <p:spPr>
          <a:xfrm>
            <a:off x="1636117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16"/>
          </p:nvPr>
        </p:nvSpPr>
        <p:spPr>
          <a:xfrm>
            <a:off x="2751733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17"/>
          </p:nvPr>
        </p:nvSpPr>
        <p:spPr>
          <a:xfrm>
            <a:off x="3849651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8"/>
          </p:nvPr>
        </p:nvSpPr>
        <p:spPr>
          <a:xfrm>
            <a:off x="4974117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19"/>
          </p:nvPr>
        </p:nvSpPr>
        <p:spPr>
          <a:xfrm>
            <a:off x="6072033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body" idx="20"/>
          </p:nvPr>
        </p:nvSpPr>
        <p:spPr>
          <a:xfrm>
            <a:off x="7187651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body" idx="21"/>
          </p:nvPr>
        </p:nvSpPr>
        <p:spPr>
          <a:xfrm>
            <a:off x="8285567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22"/>
          </p:nvPr>
        </p:nvSpPr>
        <p:spPr>
          <a:xfrm>
            <a:off x="9412951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body" idx="23"/>
          </p:nvPr>
        </p:nvSpPr>
        <p:spPr>
          <a:xfrm>
            <a:off x="10510867" y="2357400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24"/>
          </p:nvPr>
        </p:nvSpPr>
        <p:spPr>
          <a:xfrm>
            <a:off x="538200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25"/>
          </p:nvPr>
        </p:nvSpPr>
        <p:spPr>
          <a:xfrm>
            <a:off x="1636117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26"/>
          </p:nvPr>
        </p:nvSpPr>
        <p:spPr>
          <a:xfrm>
            <a:off x="2751733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27"/>
          </p:nvPr>
        </p:nvSpPr>
        <p:spPr>
          <a:xfrm>
            <a:off x="3849651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28"/>
          </p:nvPr>
        </p:nvSpPr>
        <p:spPr>
          <a:xfrm>
            <a:off x="4974117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body" idx="29"/>
          </p:nvPr>
        </p:nvSpPr>
        <p:spPr>
          <a:xfrm>
            <a:off x="6072033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body" idx="30"/>
          </p:nvPr>
        </p:nvSpPr>
        <p:spPr>
          <a:xfrm>
            <a:off x="7187651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body" idx="31"/>
          </p:nvPr>
        </p:nvSpPr>
        <p:spPr>
          <a:xfrm>
            <a:off x="8285567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32"/>
          </p:nvPr>
        </p:nvSpPr>
        <p:spPr>
          <a:xfrm>
            <a:off x="9412951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body" idx="33"/>
          </p:nvPr>
        </p:nvSpPr>
        <p:spPr>
          <a:xfrm>
            <a:off x="10510867" y="32942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34"/>
          </p:nvPr>
        </p:nvSpPr>
        <p:spPr>
          <a:xfrm>
            <a:off x="538200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body" idx="35"/>
          </p:nvPr>
        </p:nvSpPr>
        <p:spPr>
          <a:xfrm>
            <a:off x="1636117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body" idx="36"/>
          </p:nvPr>
        </p:nvSpPr>
        <p:spPr>
          <a:xfrm>
            <a:off x="2751733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body" idx="37"/>
          </p:nvPr>
        </p:nvSpPr>
        <p:spPr>
          <a:xfrm>
            <a:off x="3849651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body" idx="38"/>
          </p:nvPr>
        </p:nvSpPr>
        <p:spPr>
          <a:xfrm>
            <a:off x="4974117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4" name="Google Shape;124;p10"/>
          <p:cNvSpPr txBox="1">
            <a:spLocks noGrp="1"/>
          </p:cNvSpPr>
          <p:nvPr>
            <p:ph type="body" idx="39"/>
          </p:nvPr>
        </p:nvSpPr>
        <p:spPr>
          <a:xfrm>
            <a:off x="6072033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body" idx="40"/>
          </p:nvPr>
        </p:nvSpPr>
        <p:spPr>
          <a:xfrm>
            <a:off x="7187651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body" idx="41"/>
          </p:nvPr>
        </p:nvSpPr>
        <p:spPr>
          <a:xfrm>
            <a:off x="8285567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7" name="Google Shape;127;p10"/>
          <p:cNvSpPr txBox="1">
            <a:spLocks noGrp="1"/>
          </p:cNvSpPr>
          <p:nvPr>
            <p:ph type="body" idx="42"/>
          </p:nvPr>
        </p:nvSpPr>
        <p:spPr>
          <a:xfrm>
            <a:off x="9412951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8" name="Google Shape;128;p10"/>
          <p:cNvSpPr txBox="1">
            <a:spLocks noGrp="1"/>
          </p:cNvSpPr>
          <p:nvPr>
            <p:ph type="body" idx="43"/>
          </p:nvPr>
        </p:nvSpPr>
        <p:spPr>
          <a:xfrm>
            <a:off x="10510867" y="42800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body" idx="44"/>
          </p:nvPr>
        </p:nvSpPr>
        <p:spPr>
          <a:xfrm>
            <a:off x="538200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body" idx="45"/>
          </p:nvPr>
        </p:nvSpPr>
        <p:spPr>
          <a:xfrm>
            <a:off x="1636117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body" idx="46"/>
          </p:nvPr>
        </p:nvSpPr>
        <p:spPr>
          <a:xfrm>
            <a:off x="2751733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body" idx="47"/>
          </p:nvPr>
        </p:nvSpPr>
        <p:spPr>
          <a:xfrm>
            <a:off x="3849651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48"/>
          </p:nvPr>
        </p:nvSpPr>
        <p:spPr>
          <a:xfrm>
            <a:off x="4974117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body" idx="49"/>
          </p:nvPr>
        </p:nvSpPr>
        <p:spPr>
          <a:xfrm>
            <a:off x="6072033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body" idx="50"/>
          </p:nvPr>
        </p:nvSpPr>
        <p:spPr>
          <a:xfrm>
            <a:off x="7187651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51"/>
          </p:nvPr>
        </p:nvSpPr>
        <p:spPr>
          <a:xfrm>
            <a:off x="8285567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body" idx="52"/>
          </p:nvPr>
        </p:nvSpPr>
        <p:spPr>
          <a:xfrm>
            <a:off x="9412951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body" idx="53"/>
          </p:nvPr>
        </p:nvSpPr>
        <p:spPr>
          <a:xfrm>
            <a:off x="10510867" y="51985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body" idx="54"/>
          </p:nvPr>
        </p:nvSpPr>
        <p:spPr>
          <a:xfrm>
            <a:off x="538200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body" idx="55"/>
          </p:nvPr>
        </p:nvSpPr>
        <p:spPr>
          <a:xfrm>
            <a:off x="1636117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body" idx="56"/>
          </p:nvPr>
        </p:nvSpPr>
        <p:spPr>
          <a:xfrm>
            <a:off x="2751733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body" idx="57"/>
          </p:nvPr>
        </p:nvSpPr>
        <p:spPr>
          <a:xfrm>
            <a:off x="3849651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body" idx="58"/>
          </p:nvPr>
        </p:nvSpPr>
        <p:spPr>
          <a:xfrm>
            <a:off x="4974117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59"/>
          </p:nvPr>
        </p:nvSpPr>
        <p:spPr>
          <a:xfrm>
            <a:off x="6072033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60"/>
          </p:nvPr>
        </p:nvSpPr>
        <p:spPr>
          <a:xfrm>
            <a:off x="7187651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body" idx="61"/>
          </p:nvPr>
        </p:nvSpPr>
        <p:spPr>
          <a:xfrm>
            <a:off x="8285567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body" idx="62"/>
          </p:nvPr>
        </p:nvSpPr>
        <p:spPr>
          <a:xfrm>
            <a:off x="9412951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body" idx="63"/>
          </p:nvPr>
        </p:nvSpPr>
        <p:spPr>
          <a:xfrm>
            <a:off x="10510867" y="6184333"/>
            <a:ext cx="11247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lide">
  <p:cSld name="Title and Content-Left Align 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2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11095200" cy="4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00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700"/>
              <a:buChar char="•"/>
              <a:defRPr sz="2700">
                <a:solidFill>
                  <a:schemeClr val="dk1"/>
                </a:solidFill>
              </a:defRPr>
            </a:lvl1pPr>
            <a:lvl2pPr marL="91440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‒"/>
              <a:defRPr sz="2100">
                <a:solidFill>
                  <a:schemeClr val="dk1"/>
                </a:solidFill>
              </a:defRPr>
            </a:lvl2pPr>
            <a:lvl3pPr marL="1371600" lvl="2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▪"/>
              <a:defRPr sz="19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o"/>
              <a:defRPr sz="1600">
                <a:solidFill>
                  <a:schemeClr val="dk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◆"/>
              <a:defRPr>
                <a:solidFill>
                  <a:schemeClr val="dk1"/>
                </a:solidFill>
              </a:defRPr>
            </a:lvl5pPr>
            <a:lvl6pPr marL="2743200" lvl="5" indent="-3111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6pPr>
            <a:lvl7pPr marL="3200400" lvl="6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marL="3657600" lvl="7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064" name="Google Shape;1064;p92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92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9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67" name="Google Shape;1067;p92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_FooterBar">
  <p:cSld name="White Background_Blue Bar">
    <p:bg>
      <p:bgPr>
        <a:solidFill>
          <a:schemeClr val="lt1"/>
        </a:solidFill>
        <a:effectLst/>
      </p:bgPr>
    </p:bg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3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93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93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09200" cy="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Grid">
  <p:cSld name="Title Only_1_1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94"/>
          <p:cNvGrpSpPr/>
          <p:nvPr/>
        </p:nvGrpSpPr>
        <p:grpSpPr>
          <a:xfrm>
            <a:off x="525133" y="547167"/>
            <a:ext cx="11109600" cy="5767767"/>
            <a:chOff x="393850" y="410375"/>
            <a:chExt cx="8332200" cy="4325825"/>
          </a:xfrm>
        </p:grpSpPr>
        <p:cxnSp>
          <p:nvCxnSpPr>
            <p:cNvPr id="1074" name="Google Shape;1074;p94"/>
            <p:cNvCxnSpPr/>
            <p:nvPr/>
          </p:nvCxnSpPr>
          <p:spPr>
            <a:xfrm>
              <a:off x="1232738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5" name="Google Shape;1075;p94"/>
            <p:cNvCxnSpPr/>
            <p:nvPr/>
          </p:nvCxnSpPr>
          <p:spPr>
            <a:xfrm>
              <a:off x="2065025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6" name="Google Shape;1076;p94"/>
            <p:cNvCxnSpPr/>
            <p:nvPr/>
          </p:nvCxnSpPr>
          <p:spPr>
            <a:xfrm>
              <a:off x="2897313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7" name="Google Shape;1077;p94"/>
            <p:cNvCxnSpPr/>
            <p:nvPr/>
          </p:nvCxnSpPr>
          <p:spPr>
            <a:xfrm>
              <a:off x="3729600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8" name="Google Shape;1078;p94"/>
            <p:cNvCxnSpPr/>
            <p:nvPr/>
          </p:nvCxnSpPr>
          <p:spPr>
            <a:xfrm>
              <a:off x="4561888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9" name="Google Shape;1079;p94"/>
            <p:cNvCxnSpPr/>
            <p:nvPr/>
          </p:nvCxnSpPr>
          <p:spPr>
            <a:xfrm>
              <a:off x="5394175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94"/>
            <p:cNvCxnSpPr/>
            <p:nvPr/>
          </p:nvCxnSpPr>
          <p:spPr>
            <a:xfrm>
              <a:off x="6226463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1" name="Google Shape;1081;p94"/>
            <p:cNvCxnSpPr/>
            <p:nvPr/>
          </p:nvCxnSpPr>
          <p:spPr>
            <a:xfrm>
              <a:off x="7058750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94"/>
            <p:cNvCxnSpPr/>
            <p:nvPr/>
          </p:nvCxnSpPr>
          <p:spPr>
            <a:xfrm>
              <a:off x="7891038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3" name="Google Shape;1083;p94"/>
            <p:cNvCxnSpPr/>
            <p:nvPr/>
          </p:nvCxnSpPr>
          <p:spPr>
            <a:xfrm>
              <a:off x="400450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94"/>
            <p:cNvCxnSpPr/>
            <p:nvPr/>
          </p:nvCxnSpPr>
          <p:spPr>
            <a:xfrm>
              <a:off x="8723325" y="410500"/>
              <a:ext cx="0" cy="43257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5" name="Google Shape;1085;p94"/>
            <p:cNvCxnSpPr/>
            <p:nvPr/>
          </p:nvCxnSpPr>
          <p:spPr>
            <a:xfrm rot="10800000">
              <a:off x="393850" y="410375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94"/>
            <p:cNvCxnSpPr/>
            <p:nvPr/>
          </p:nvCxnSpPr>
          <p:spPr>
            <a:xfrm rot="10800000">
              <a:off x="393850" y="1131346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7" name="Google Shape;1087;p94"/>
            <p:cNvCxnSpPr/>
            <p:nvPr/>
          </p:nvCxnSpPr>
          <p:spPr>
            <a:xfrm rot="10800000">
              <a:off x="393850" y="1852317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94"/>
            <p:cNvCxnSpPr/>
            <p:nvPr/>
          </p:nvCxnSpPr>
          <p:spPr>
            <a:xfrm rot="10800000">
              <a:off x="393850" y="2573288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9" name="Google Shape;1089;p94"/>
            <p:cNvCxnSpPr/>
            <p:nvPr/>
          </p:nvCxnSpPr>
          <p:spPr>
            <a:xfrm rot="10800000">
              <a:off x="393850" y="3294258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94"/>
            <p:cNvCxnSpPr/>
            <p:nvPr/>
          </p:nvCxnSpPr>
          <p:spPr>
            <a:xfrm rot="10800000">
              <a:off x="393850" y="4015229"/>
              <a:ext cx="8332200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91" name="Google Shape;1091;p94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94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94"/>
          <p:cNvSpPr txBox="1">
            <a:spLocks noGrp="1"/>
          </p:cNvSpPr>
          <p:nvPr>
            <p:ph type="sldNum" idx="12"/>
          </p:nvPr>
        </p:nvSpPr>
        <p:spPr>
          <a:xfrm>
            <a:off x="11634733" y="6333133"/>
            <a:ext cx="5588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cxnSp>
        <p:nvCxnSpPr>
          <p:cNvPr id="1094" name="Google Shape;1094;p94"/>
          <p:cNvCxnSpPr/>
          <p:nvPr/>
        </p:nvCxnSpPr>
        <p:spPr>
          <a:xfrm rot="10800000">
            <a:off x="525133" y="6314933"/>
            <a:ext cx="111096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5" name="Google Shape;1095;p94"/>
          <p:cNvSpPr txBox="1">
            <a:spLocks noGrp="1"/>
          </p:cNvSpPr>
          <p:nvPr>
            <p:ph type="body" idx="1"/>
          </p:nvPr>
        </p:nvSpPr>
        <p:spPr>
          <a:xfrm>
            <a:off x="538200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96" name="Google Shape;1096;p94"/>
          <p:cNvSpPr txBox="1">
            <a:spLocks noGrp="1"/>
          </p:cNvSpPr>
          <p:nvPr>
            <p:ph type="body" idx="2"/>
          </p:nvPr>
        </p:nvSpPr>
        <p:spPr>
          <a:xfrm>
            <a:off x="1636117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97" name="Google Shape;1097;p94"/>
          <p:cNvSpPr txBox="1">
            <a:spLocks noGrp="1"/>
          </p:cNvSpPr>
          <p:nvPr>
            <p:ph type="body" idx="3"/>
          </p:nvPr>
        </p:nvSpPr>
        <p:spPr>
          <a:xfrm>
            <a:off x="2751733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98" name="Google Shape;1098;p94"/>
          <p:cNvSpPr txBox="1">
            <a:spLocks noGrp="1"/>
          </p:cNvSpPr>
          <p:nvPr>
            <p:ph type="body" idx="4"/>
          </p:nvPr>
        </p:nvSpPr>
        <p:spPr>
          <a:xfrm>
            <a:off x="3849651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99" name="Google Shape;1099;p94"/>
          <p:cNvSpPr txBox="1">
            <a:spLocks noGrp="1"/>
          </p:cNvSpPr>
          <p:nvPr>
            <p:ph type="body" idx="5"/>
          </p:nvPr>
        </p:nvSpPr>
        <p:spPr>
          <a:xfrm>
            <a:off x="4974117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0" name="Google Shape;1100;p94"/>
          <p:cNvSpPr txBox="1">
            <a:spLocks noGrp="1"/>
          </p:cNvSpPr>
          <p:nvPr>
            <p:ph type="body" idx="6"/>
          </p:nvPr>
        </p:nvSpPr>
        <p:spPr>
          <a:xfrm>
            <a:off x="6072033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1" name="Google Shape;1101;p94"/>
          <p:cNvSpPr txBox="1">
            <a:spLocks noGrp="1"/>
          </p:cNvSpPr>
          <p:nvPr>
            <p:ph type="body" idx="7"/>
          </p:nvPr>
        </p:nvSpPr>
        <p:spPr>
          <a:xfrm>
            <a:off x="7187651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2" name="Google Shape;1102;p94"/>
          <p:cNvSpPr txBox="1">
            <a:spLocks noGrp="1"/>
          </p:cNvSpPr>
          <p:nvPr>
            <p:ph type="body" idx="8"/>
          </p:nvPr>
        </p:nvSpPr>
        <p:spPr>
          <a:xfrm>
            <a:off x="8285567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3" name="Google Shape;1103;p94"/>
          <p:cNvSpPr txBox="1">
            <a:spLocks noGrp="1"/>
          </p:cNvSpPr>
          <p:nvPr>
            <p:ph type="body" idx="9"/>
          </p:nvPr>
        </p:nvSpPr>
        <p:spPr>
          <a:xfrm>
            <a:off x="9412951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4" name="Google Shape;1104;p94"/>
          <p:cNvSpPr txBox="1">
            <a:spLocks noGrp="1"/>
          </p:cNvSpPr>
          <p:nvPr>
            <p:ph type="body" idx="13"/>
          </p:nvPr>
        </p:nvSpPr>
        <p:spPr>
          <a:xfrm>
            <a:off x="10510867" y="13716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5" name="Google Shape;1105;p94"/>
          <p:cNvSpPr txBox="1">
            <a:spLocks noGrp="1"/>
          </p:cNvSpPr>
          <p:nvPr>
            <p:ph type="body" idx="14"/>
          </p:nvPr>
        </p:nvSpPr>
        <p:spPr>
          <a:xfrm>
            <a:off x="538200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6" name="Google Shape;1106;p94"/>
          <p:cNvSpPr txBox="1">
            <a:spLocks noGrp="1"/>
          </p:cNvSpPr>
          <p:nvPr>
            <p:ph type="body" idx="15"/>
          </p:nvPr>
        </p:nvSpPr>
        <p:spPr>
          <a:xfrm>
            <a:off x="1636117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7" name="Google Shape;1107;p94"/>
          <p:cNvSpPr txBox="1">
            <a:spLocks noGrp="1"/>
          </p:cNvSpPr>
          <p:nvPr>
            <p:ph type="body" idx="16"/>
          </p:nvPr>
        </p:nvSpPr>
        <p:spPr>
          <a:xfrm>
            <a:off x="2751733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8" name="Google Shape;1108;p94"/>
          <p:cNvSpPr txBox="1">
            <a:spLocks noGrp="1"/>
          </p:cNvSpPr>
          <p:nvPr>
            <p:ph type="body" idx="17"/>
          </p:nvPr>
        </p:nvSpPr>
        <p:spPr>
          <a:xfrm>
            <a:off x="3849651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09" name="Google Shape;1109;p94"/>
          <p:cNvSpPr txBox="1">
            <a:spLocks noGrp="1"/>
          </p:cNvSpPr>
          <p:nvPr>
            <p:ph type="body" idx="18"/>
          </p:nvPr>
        </p:nvSpPr>
        <p:spPr>
          <a:xfrm>
            <a:off x="4974117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0" name="Google Shape;1110;p94"/>
          <p:cNvSpPr txBox="1">
            <a:spLocks noGrp="1"/>
          </p:cNvSpPr>
          <p:nvPr>
            <p:ph type="body" idx="19"/>
          </p:nvPr>
        </p:nvSpPr>
        <p:spPr>
          <a:xfrm>
            <a:off x="6072033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1" name="Google Shape;1111;p94"/>
          <p:cNvSpPr txBox="1">
            <a:spLocks noGrp="1"/>
          </p:cNvSpPr>
          <p:nvPr>
            <p:ph type="body" idx="20"/>
          </p:nvPr>
        </p:nvSpPr>
        <p:spPr>
          <a:xfrm>
            <a:off x="7187651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2" name="Google Shape;1112;p94"/>
          <p:cNvSpPr txBox="1">
            <a:spLocks noGrp="1"/>
          </p:cNvSpPr>
          <p:nvPr>
            <p:ph type="body" idx="21"/>
          </p:nvPr>
        </p:nvSpPr>
        <p:spPr>
          <a:xfrm>
            <a:off x="8285567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3" name="Google Shape;1113;p94"/>
          <p:cNvSpPr txBox="1">
            <a:spLocks noGrp="1"/>
          </p:cNvSpPr>
          <p:nvPr>
            <p:ph type="body" idx="22"/>
          </p:nvPr>
        </p:nvSpPr>
        <p:spPr>
          <a:xfrm>
            <a:off x="9412951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4" name="Google Shape;1114;p94"/>
          <p:cNvSpPr txBox="1">
            <a:spLocks noGrp="1"/>
          </p:cNvSpPr>
          <p:nvPr>
            <p:ph type="body" idx="23"/>
          </p:nvPr>
        </p:nvSpPr>
        <p:spPr>
          <a:xfrm>
            <a:off x="10510867" y="2357400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5" name="Google Shape;1115;p94"/>
          <p:cNvSpPr txBox="1">
            <a:spLocks noGrp="1"/>
          </p:cNvSpPr>
          <p:nvPr>
            <p:ph type="body" idx="24"/>
          </p:nvPr>
        </p:nvSpPr>
        <p:spPr>
          <a:xfrm>
            <a:off x="538200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6" name="Google Shape;1116;p94"/>
          <p:cNvSpPr txBox="1">
            <a:spLocks noGrp="1"/>
          </p:cNvSpPr>
          <p:nvPr>
            <p:ph type="body" idx="25"/>
          </p:nvPr>
        </p:nvSpPr>
        <p:spPr>
          <a:xfrm>
            <a:off x="1636117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7" name="Google Shape;1117;p94"/>
          <p:cNvSpPr txBox="1">
            <a:spLocks noGrp="1"/>
          </p:cNvSpPr>
          <p:nvPr>
            <p:ph type="body" idx="26"/>
          </p:nvPr>
        </p:nvSpPr>
        <p:spPr>
          <a:xfrm>
            <a:off x="2751733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8" name="Google Shape;1118;p94"/>
          <p:cNvSpPr txBox="1">
            <a:spLocks noGrp="1"/>
          </p:cNvSpPr>
          <p:nvPr>
            <p:ph type="body" idx="27"/>
          </p:nvPr>
        </p:nvSpPr>
        <p:spPr>
          <a:xfrm>
            <a:off x="3849651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19" name="Google Shape;1119;p94"/>
          <p:cNvSpPr txBox="1">
            <a:spLocks noGrp="1"/>
          </p:cNvSpPr>
          <p:nvPr>
            <p:ph type="body" idx="28"/>
          </p:nvPr>
        </p:nvSpPr>
        <p:spPr>
          <a:xfrm>
            <a:off x="4974117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0" name="Google Shape;1120;p94"/>
          <p:cNvSpPr txBox="1">
            <a:spLocks noGrp="1"/>
          </p:cNvSpPr>
          <p:nvPr>
            <p:ph type="body" idx="29"/>
          </p:nvPr>
        </p:nvSpPr>
        <p:spPr>
          <a:xfrm>
            <a:off x="6072033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1" name="Google Shape;1121;p94"/>
          <p:cNvSpPr txBox="1">
            <a:spLocks noGrp="1"/>
          </p:cNvSpPr>
          <p:nvPr>
            <p:ph type="body" idx="30"/>
          </p:nvPr>
        </p:nvSpPr>
        <p:spPr>
          <a:xfrm>
            <a:off x="7187651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2" name="Google Shape;1122;p94"/>
          <p:cNvSpPr txBox="1">
            <a:spLocks noGrp="1"/>
          </p:cNvSpPr>
          <p:nvPr>
            <p:ph type="body" idx="31"/>
          </p:nvPr>
        </p:nvSpPr>
        <p:spPr>
          <a:xfrm>
            <a:off x="8285567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3" name="Google Shape;1123;p94"/>
          <p:cNvSpPr txBox="1">
            <a:spLocks noGrp="1"/>
          </p:cNvSpPr>
          <p:nvPr>
            <p:ph type="body" idx="32"/>
          </p:nvPr>
        </p:nvSpPr>
        <p:spPr>
          <a:xfrm>
            <a:off x="9412951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4" name="Google Shape;1124;p94"/>
          <p:cNvSpPr txBox="1">
            <a:spLocks noGrp="1"/>
          </p:cNvSpPr>
          <p:nvPr>
            <p:ph type="body" idx="33"/>
          </p:nvPr>
        </p:nvSpPr>
        <p:spPr>
          <a:xfrm>
            <a:off x="10510867" y="32942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5" name="Google Shape;1125;p94"/>
          <p:cNvSpPr txBox="1">
            <a:spLocks noGrp="1"/>
          </p:cNvSpPr>
          <p:nvPr>
            <p:ph type="body" idx="34"/>
          </p:nvPr>
        </p:nvSpPr>
        <p:spPr>
          <a:xfrm>
            <a:off x="538200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6" name="Google Shape;1126;p94"/>
          <p:cNvSpPr txBox="1">
            <a:spLocks noGrp="1"/>
          </p:cNvSpPr>
          <p:nvPr>
            <p:ph type="body" idx="35"/>
          </p:nvPr>
        </p:nvSpPr>
        <p:spPr>
          <a:xfrm>
            <a:off x="1636117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7" name="Google Shape;1127;p94"/>
          <p:cNvSpPr txBox="1">
            <a:spLocks noGrp="1"/>
          </p:cNvSpPr>
          <p:nvPr>
            <p:ph type="body" idx="36"/>
          </p:nvPr>
        </p:nvSpPr>
        <p:spPr>
          <a:xfrm>
            <a:off x="2751733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8" name="Google Shape;1128;p94"/>
          <p:cNvSpPr txBox="1">
            <a:spLocks noGrp="1"/>
          </p:cNvSpPr>
          <p:nvPr>
            <p:ph type="body" idx="37"/>
          </p:nvPr>
        </p:nvSpPr>
        <p:spPr>
          <a:xfrm>
            <a:off x="3849651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29" name="Google Shape;1129;p94"/>
          <p:cNvSpPr txBox="1">
            <a:spLocks noGrp="1"/>
          </p:cNvSpPr>
          <p:nvPr>
            <p:ph type="body" idx="38"/>
          </p:nvPr>
        </p:nvSpPr>
        <p:spPr>
          <a:xfrm>
            <a:off x="4974117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0" name="Google Shape;1130;p94"/>
          <p:cNvSpPr txBox="1">
            <a:spLocks noGrp="1"/>
          </p:cNvSpPr>
          <p:nvPr>
            <p:ph type="body" idx="39"/>
          </p:nvPr>
        </p:nvSpPr>
        <p:spPr>
          <a:xfrm>
            <a:off x="6072033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1" name="Google Shape;1131;p94"/>
          <p:cNvSpPr txBox="1">
            <a:spLocks noGrp="1"/>
          </p:cNvSpPr>
          <p:nvPr>
            <p:ph type="body" idx="40"/>
          </p:nvPr>
        </p:nvSpPr>
        <p:spPr>
          <a:xfrm>
            <a:off x="7187651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2" name="Google Shape;1132;p94"/>
          <p:cNvSpPr txBox="1">
            <a:spLocks noGrp="1"/>
          </p:cNvSpPr>
          <p:nvPr>
            <p:ph type="body" idx="41"/>
          </p:nvPr>
        </p:nvSpPr>
        <p:spPr>
          <a:xfrm>
            <a:off x="8285567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3" name="Google Shape;1133;p94"/>
          <p:cNvSpPr txBox="1">
            <a:spLocks noGrp="1"/>
          </p:cNvSpPr>
          <p:nvPr>
            <p:ph type="body" idx="42"/>
          </p:nvPr>
        </p:nvSpPr>
        <p:spPr>
          <a:xfrm>
            <a:off x="9412951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4" name="Google Shape;1134;p94"/>
          <p:cNvSpPr txBox="1">
            <a:spLocks noGrp="1"/>
          </p:cNvSpPr>
          <p:nvPr>
            <p:ph type="body" idx="43"/>
          </p:nvPr>
        </p:nvSpPr>
        <p:spPr>
          <a:xfrm>
            <a:off x="10510867" y="42800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5" name="Google Shape;1135;p94"/>
          <p:cNvSpPr txBox="1">
            <a:spLocks noGrp="1"/>
          </p:cNvSpPr>
          <p:nvPr>
            <p:ph type="body" idx="44"/>
          </p:nvPr>
        </p:nvSpPr>
        <p:spPr>
          <a:xfrm>
            <a:off x="538200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6" name="Google Shape;1136;p94"/>
          <p:cNvSpPr txBox="1">
            <a:spLocks noGrp="1"/>
          </p:cNvSpPr>
          <p:nvPr>
            <p:ph type="body" idx="45"/>
          </p:nvPr>
        </p:nvSpPr>
        <p:spPr>
          <a:xfrm>
            <a:off x="1636117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7" name="Google Shape;1137;p94"/>
          <p:cNvSpPr txBox="1">
            <a:spLocks noGrp="1"/>
          </p:cNvSpPr>
          <p:nvPr>
            <p:ph type="body" idx="46"/>
          </p:nvPr>
        </p:nvSpPr>
        <p:spPr>
          <a:xfrm>
            <a:off x="2751733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8" name="Google Shape;1138;p94"/>
          <p:cNvSpPr txBox="1">
            <a:spLocks noGrp="1"/>
          </p:cNvSpPr>
          <p:nvPr>
            <p:ph type="body" idx="47"/>
          </p:nvPr>
        </p:nvSpPr>
        <p:spPr>
          <a:xfrm>
            <a:off x="3849651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39" name="Google Shape;1139;p94"/>
          <p:cNvSpPr txBox="1">
            <a:spLocks noGrp="1"/>
          </p:cNvSpPr>
          <p:nvPr>
            <p:ph type="body" idx="48"/>
          </p:nvPr>
        </p:nvSpPr>
        <p:spPr>
          <a:xfrm>
            <a:off x="4974117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0" name="Google Shape;1140;p94"/>
          <p:cNvSpPr txBox="1">
            <a:spLocks noGrp="1"/>
          </p:cNvSpPr>
          <p:nvPr>
            <p:ph type="body" idx="49"/>
          </p:nvPr>
        </p:nvSpPr>
        <p:spPr>
          <a:xfrm>
            <a:off x="6072033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1" name="Google Shape;1141;p94"/>
          <p:cNvSpPr txBox="1">
            <a:spLocks noGrp="1"/>
          </p:cNvSpPr>
          <p:nvPr>
            <p:ph type="body" idx="50"/>
          </p:nvPr>
        </p:nvSpPr>
        <p:spPr>
          <a:xfrm>
            <a:off x="7187651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2" name="Google Shape;1142;p94"/>
          <p:cNvSpPr txBox="1">
            <a:spLocks noGrp="1"/>
          </p:cNvSpPr>
          <p:nvPr>
            <p:ph type="body" idx="51"/>
          </p:nvPr>
        </p:nvSpPr>
        <p:spPr>
          <a:xfrm>
            <a:off x="8285567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3" name="Google Shape;1143;p94"/>
          <p:cNvSpPr txBox="1">
            <a:spLocks noGrp="1"/>
          </p:cNvSpPr>
          <p:nvPr>
            <p:ph type="body" idx="52"/>
          </p:nvPr>
        </p:nvSpPr>
        <p:spPr>
          <a:xfrm>
            <a:off x="9412951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4" name="Google Shape;1144;p94"/>
          <p:cNvSpPr txBox="1">
            <a:spLocks noGrp="1"/>
          </p:cNvSpPr>
          <p:nvPr>
            <p:ph type="body" idx="53"/>
          </p:nvPr>
        </p:nvSpPr>
        <p:spPr>
          <a:xfrm>
            <a:off x="10510867" y="51985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5" name="Google Shape;1145;p94"/>
          <p:cNvSpPr txBox="1">
            <a:spLocks noGrp="1"/>
          </p:cNvSpPr>
          <p:nvPr>
            <p:ph type="body" idx="54"/>
          </p:nvPr>
        </p:nvSpPr>
        <p:spPr>
          <a:xfrm>
            <a:off x="538200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6" name="Google Shape;1146;p94"/>
          <p:cNvSpPr txBox="1">
            <a:spLocks noGrp="1"/>
          </p:cNvSpPr>
          <p:nvPr>
            <p:ph type="body" idx="55"/>
          </p:nvPr>
        </p:nvSpPr>
        <p:spPr>
          <a:xfrm>
            <a:off x="1636117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7" name="Google Shape;1147;p94"/>
          <p:cNvSpPr txBox="1">
            <a:spLocks noGrp="1"/>
          </p:cNvSpPr>
          <p:nvPr>
            <p:ph type="body" idx="56"/>
          </p:nvPr>
        </p:nvSpPr>
        <p:spPr>
          <a:xfrm>
            <a:off x="2751733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8" name="Google Shape;1148;p94"/>
          <p:cNvSpPr txBox="1">
            <a:spLocks noGrp="1"/>
          </p:cNvSpPr>
          <p:nvPr>
            <p:ph type="body" idx="57"/>
          </p:nvPr>
        </p:nvSpPr>
        <p:spPr>
          <a:xfrm>
            <a:off x="3849651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49" name="Google Shape;1149;p94"/>
          <p:cNvSpPr txBox="1">
            <a:spLocks noGrp="1"/>
          </p:cNvSpPr>
          <p:nvPr>
            <p:ph type="body" idx="58"/>
          </p:nvPr>
        </p:nvSpPr>
        <p:spPr>
          <a:xfrm>
            <a:off x="4974117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50" name="Google Shape;1150;p94"/>
          <p:cNvSpPr txBox="1">
            <a:spLocks noGrp="1"/>
          </p:cNvSpPr>
          <p:nvPr>
            <p:ph type="body" idx="59"/>
          </p:nvPr>
        </p:nvSpPr>
        <p:spPr>
          <a:xfrm>
            <a:off x="6072033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51" name="Google Shape;1151;p94"/>
          <p:cNvSpPr txBox="1">
            <a:spLocks noGrp="1"/>
          </p:cNvSpPr>
          <p:nvPr>
            <p:ph type="body" idx="60"/>
          </p:nvPr>
        </p:nvSpPr>
        <p:spPr>
          <a:xfrm>
            <a:off x="7187651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52" name="Google Shape;1152;p94"/>
          <p:cNvSpPr txBox="1">
            <a:spLocks noGrp="1"/>
          </p:cNvSpPr>
          <p:nvPr>
            <p:ph type="body" idx="61"/>
          </p:nvPr>
        </p:nvSpPr>
        <p:spPr>
          <a:xfrm>
            <a:off x="8285567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53" name="Google Shape;1153;p94"/>
          <p:cNvSpPr txBox="1">
            <a:spLocks noGrp="1"/>
          </p:cNvSpPr>
          <p:nvPr>
            <p:ph type="body" idx="62"/>
          </p:nvPr>
        </p:nvSpPr>
        <p:spPr>
          <a:xfrm>
            <a:off x="9412951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154" name="Google Shape;1154;p94"/>
          <p:cNvSpPr txBox="1">
            <a:spLocks noGrp="1"/>
          </p:cNvSpPr>
          <p:nvPr>
            <p:ph type="body" idx="63"/>
          </p:nvPr>
        </p:nvSpPr>
        <p:spPr>
          <a:xfrm>
            <a:off x="10510867" y="6184333"/>
            <a:ext cx="1124800" cy="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1pPr>
            <a:lvl2pPr marL="914400" lvl="1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‒"/>
              <a:defRPr sz="800"/>
            </a:lvl2pPr>
            <a:lvl3pPr marL="1371600" lvl="2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•"/>
              <a:defRPr sz="800"/>
            </a:lvl3pPr>
            <a:lvl4pPr marL="1828800" lvl="3" indent="-2794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–"/>
              <a:defRPr sz="800"/>
            </a:lvl4pPr>
            <a:lvl5pPr marL="2286000" lvl="4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»"/>
              <a:defRPr sz="800"/>
            </a:lvl5pPr>
            <a:lvl6pPr marL="2743200" lvl="5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6pPr>
            <a:lvl7pPr marL="3200400" lvl="6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8pPr>
            <a:lvl9pPr marL="4114800" lvl="8" indent="-279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 sz="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-Left Justified">
  <p:cSld name="Title Only_1"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95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2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95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7332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9C9C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95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95"/>
          <p:cNvSpPr txBox="1">
            <a:spLocks noGrp="1"/>
          </p:cNvSpPr>
          <p:nvPr>
            <p:ph type="sldNum" idx="12"/>
          </p:nvPr>
        </p:nvSpPr>
        <p:spPr>
          <a:xfrm>
            <a:off x="11634733" y="6333133"/>
            <a:ext cx="5588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2">
  <p:cSld name="Title Slide-2">
    <p:bg>
      <p:bgPr>
        <a:solidFill>
          <a:schemeClr val="dk2"/>
        </a:solidFill>
        <a:effectLst/>
      </p:bgPr>
    </p:bg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96"/>
          <p:cNvPicPr preferRelativeResize="0"/>
          <p:nvPr/>
        </p:nvPicPr>
        <p:blipFill rotWithShape="1">
          <a:blip r:embed="rId2">
            <a:alphaModFix/>
          </a:blip>
          <a:srcRect l="2438" t="24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96"/>
          <p:cNvSpPr txBox="1">
            <a:spLocks noGrp="1"/>
          </p:cNvSpPr>
          <p:nvPr>
            <p:ph type="ctrTitle"/>
          </p:nvPr>
        </p:nvSpPr>
        <p:spPr>
          <a:xfrm>
            <a:off x="378533" y="1136467"/>
            <a:ext cx="4769600" cy="2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3" name="Google Shape;1163;p96"/>
          <p:cNvSpPr txBox="1">
            <a:spLocks noGrp="1"/>
          </p:cNvSpPr>
          <p:nvPr>
            <p:ph type="subTitle" idx="1"/>
          </p:nvPr>
        </p:nvSpPr>
        <p:spPr>
          <a:xfrm>
            <a:off x="378533" y="4167567"/>
            <a:ext cx="4840400" cy="1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164" name="Google Shape;1164;p9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165" name="Google Shape;1165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5200" y="5974773"/>
            <a:ext cx="1680165" cy="49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-Partner Title Slide">
  <p:cSld name="Co-Partner Title Slide no Tagline">
    <p:bg>
      <p:bgPr>
        <a:solidFill>
          <a:schemeClr val="lt1"/>
        </a:solidFill>
        <a:effectLst/>
      </p:bgPr>
    </p:bg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7"/>
          <p:cNvSpPr/>
          <p:nvPr/>
        </p:nvSpPr>
        <p:spPr>
          <a:xfrm>
            <a:off x="167" y="-49500"/>
            <a:ext cx="12192000" cy="3097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97"/>
          <p:cNvSpPr txBox="1">
            <a:spLocks noGrp="1"/>
          </p:cNvSpPr>
          <p:nvPr>
            <p:ph type="subTitle" idx="1"/>
          </p:nvPr>
        </p:nvSpPr>
        <p:spPr>
          <a:xfrm>
            <a:off x="538200" y="5671421"/>
            <a:ext cx="108188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97"/>
          <p:cNvSpPr txBox="1">
            <a:spLocks noGrp="1"/>
          </p:cNvSpPr>
          <p:nvPr>
            <p:ph type="ctrTitle"/>
          </p:nvPr>
        </p:nvSpPr>
        <p:spPr>
          <a:xfrm>
            <a:off x="538200" y="4319167"/>
            <a:ext cx="10818800" cy="1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Font typeface="Arial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1170" name="Google Shape;1170;p97"/>
          <p:cNvCxnSpPr/>
          <p:nvPr/>
        </p:nvCxnSpPr>
        <p:spPr>
          <a:xfrm>
            <a:off x="2816531" y="3669691"/>
            <a:ext cx="0" cy="6096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1" name="Google Shape;1171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200" y="3857320"/>
            <a:ext cx="1921533" cy="23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97"/>
          <p:cNvSpPr/>
          <p:nvPr/>
        </p:nvSpPr>
        <p:spPr>
          <a:xfrm rot="-2700000">
            <a:off x="2616347" y="2861815"/>
            <a:ext cx="400505" cy="400505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97"/>
          <p:cNvSpPr txBox="1">
            <a:spLocks noGrp="1"/>
          </p:cNvSpPr>
          <p:nvPr>
            <p:ph type="body" idx="2"/>
          </p:nvPr>
        </p:nvSpPr>
        <p:spPr>
          <a:xfrm>
            <a:off x="3173333" y="3579267"/>
            <a:ext cx="3168000" cy="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-Partner Title Slide-2">
  <p:cSld name="Co-Partner Title Slide-2">
    <p:bg>
      <p:bgPr>
        <a:solidFill>
          <a:schemeClr val="lt1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5" name="Google Shape;1175;p98"/>
          <p:cNvCxnSpPr/>
          <p:nvPr/>
        </p:nvCxnSpPr>
        <p:spPr>
          <a:xfrm>
            <a:off x="2816531" y="450963"/>
            <a:ext cx="0" cy="6096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6" name="Google Shape;1176;p98"/>
          <p:cNvSpPr txBox="1">
            <a:spLocks noGrp="1"/>
          </p:cNvSpPr>
          <p:nvPr>
            <p:ph type="ctrTitle"/>
          </p:nvPr>
        </p:nvSpPr>
        <p:spPr>
          <a:xfrm>
            <a:off x="538200" y="1136467"/>
            <a:ext cx="4217200" cy="2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Font typeface="Arial"/>
              <a:buNone/>
              <a:defRPr sz="37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98"/>
          <p:cNvSpPr txBox="1">
            <a:spLocks noGrp="1"/>
          </p:cNvSpPr>
          <p:nvPr>
            <p:ph type="subTitle" idx="1"/>
          </p:nvPr>
        </p:nvSpPr>
        <p:spPr>
          <a:xfrm>
            <a:off x="538200" y="4167568"/>
            <a:ext cx="4217200" cy="1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‒"/>
              <a:defRPr/>
            </a:lvl2pPr>
            <a:lvl3pPr lvl="2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pic>
        <p:nvPicPr>
          <p:cNvPr id="1178" name="Google Shape;1178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4133" y="638587"/>
            <a:ext cx="1921533" cy="23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98"/>
          <p:cNvSpPr/>
          <p:nvPr/>
        </p:nvSpPr>
        <p:spPr>
          <a:xfrm rot="5400000">
            <a:off x="5967800" y="659700"/>
            <a:ext cx="6908800" cy="55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98"/>
          <p:cNvSpPr/>
          <p:nvPr/>
        </p:nvSpPr>
        <p:spPr>
          <a:xfrm rot="2700000">
            <a:off x="6424897" y="552629"/>
            <a:ext cx="400505" cy="40050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1" name="Google Shape;1181;p98"/>
          <p:cNvPicPr preferRelativeResize="0"/>
          <p:nvPr/>
        </p:nvPicPr>
        <p:blipFill rotWithShape="1">
          <a:blip r:embed="rId3">
            <a:alphaModFix/>
          </a:blip>
          <a:srcRect l="36405" r="34949"/>
          <a:stretch/>
        </p:blipFill>
        <p:spPr>
          <a:xfrm>
            <a:off x="7162551" y="-821733"/>
            <a:ext cx="4519301" cy="8528067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98"/>
          <p:cNvSpPr txBox="1">
            <a:spLocks noGrp="1"/>
          </p:cNvSpPr>
          <p:nvPr>
            <p:ph type="body" idx="2"/>
          </p:nvPr>
        </p:nvSpPr>
        <p:spPr>
          <a:xfrm>
            <a:off x="3177400" y="385767"/>
            <a:ext cx="3168000" cy="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One">
  <p:cSld name="Intro_One">
    <p:bg>
      <p:bgPr>
        <a:solidFill>
          <a:schemeClr val="dk1"/>
        </a:solid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99"/>
          <p:cNvSpPr txBox="1">
            <a:spLocks noGrp="1"/>
          </p:cNvSpPr>
          <p:nvPr>
            <p:ph type="body" idx="1"/>
          </p:nvPr>
        </p:nvSpPr>
        <p:spPr>
          <a:xfrm>
            <a:off x="6341533" y="24134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63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Char char="•"/>
              <a:defRPr sz="3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85" name="Google Shape;1185;p99"/>
          <p:cNvSpPr txBox="1">
            <a:spLocks noGrp="1"/>
          </p:cNvSpPr>
          <p:nvPr>
            <p:ph type="body" idx="2"/>
          </p:nvPr>
        </p:nvSpPr>
        <p:spPr>
          <a:xfrm>
            <a:off x="6341533" y="31082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00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•"/>
              <a:defRPr sz="2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186" name="Google Shape;1186;p99"/>
          <p:cNvPicPr preferRelativeResize="0"/>
          <p:nvPr/>
        </p:nvPicPr>
        <p:blipFill rotWithShape="1">
          <a:blip r:embed="rId2">
            <a:alphaModFix/>
          </a:blip>
          <a:srcRect l="-822" t="19" r="-820" b="28"/>
          <a:stretch/>
        </p:blipFill>
        <p:spPr>
          <a:xfrm>
            <a:off x="-1267633" y="0"/>
            <a:ext cx="697093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99"/>
          <p:cNvSpPr>
            <a:spLocks noGrp="1"/>
          </p:cNvSpPr>
          <p:nvPr>
            <p:ph type="pic" idx="3"/>
          </p:nvPr>
        </p:nvSpPr>
        <p:spPr>
          <a:xfrm>
            <a:off x="538200" y="1660467"/>
            <a:ext cx="3377200" cy="3374000"/>
          </a:xfrm>
          <a:prstGeom prst="ellipse">
            <a:avLst/>
          </a:prstGeom>
          <a:solidFill>
            <a:srgbClr val="BFBFB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8" name="Google Shape;1188;p99"/>
          <p:cNvSpPr txBox="1">
            <a:spLocks noGrp="1"/>
          </p:cNvSpPr>
          <p:nvPr>
            <p:ph type="ftr" idx="11"/>
          </p:nvPr>
        </p:nvSpPr>
        <p:spPr>
          <a:xfrm>
            <a:off x="538201" y="6300533"/>
            <a:ext cx="373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grpSp>
        <p:nvGrpSpPr>
          <p:cNvPr id="1189" name="Google Shape;1189;p99"/>
          <p:cNvGrpSpPr/>
          <p:nvPr/>
        </p:nvGrpSpPr>
        <p:grpSpPr>
          <a:xfrm>
            <a:off x="6341952" y="3083835"/>
            <a:ext cx="921832" cy="24384"/>
            <a:chOff x="3842851" y="2453321"/>
            <a:chExt cx="691374" cy="18288"/>
          </a:xfrm>
        </p:grpSpPr>
        <p:sp>
          <p:nvSpPr>
            <p:cNvPr id="1190" name="Google Shape;1190;p99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99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99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p9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194" name="Google Shape;1194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99"/>
          <p:cNvSpPr txBox="1">
            <a:spLocks noGrp="1"/>
          </p:cNvSpPr>
          <p:nvPr>
            <p:ph type="body" idx="4"/>
          </p:nvPr>
        </p:nvSpPr>
        <p:spPr>
          <a:xfrm>
            <a:off x="6341533" y="38203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•"/>
              <a:def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‒"/>
              <a:defRPr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One-2">
  <p:cSld name="Intro_One-2">
    <p:bg>
      <p:bgPr>
        <a:solidFill>
          <a:schemeClr val="lt1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100"/>
          <p:cNvPicPr preferRelativeResize="0"/>
          <p:nvPr/>
        </p:nvPicPr>
        <p:blipFill rotWithShape="1">
          <a:blip r:embed="rId2">
            <a:alphaModFix/>
          </a:blip>
          <a:srcRect l="-1250" t="19" r="-1250" b="28"/>
          <a:stretch/>
        </p:blipFill>
        <p:spPr>
          <a:xfrm>
            <a:off x="-1296900" y="0"/>
            <a:ext cx="702946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00"/>
          <p:cNvSpPr>
            <a:spLocks noGrp="1"/>
          </p:cNvSpPr>
          <p:nvPr>
            <p:ph type="pic" idx="2"/>
          </p:nvPr>
        </p:nvSpPr>
        <p:spPr>
          <a:xfrm>
            <a:off x="538200" y="1741615"/>
            <a:ext cx="3377200" cy="3374800"/>
          </a:xfrm>
          <a:prstGeom prst="ellipse">
            <a:avLst/>
          </a:prstGeom>
          <a:solidFill>
            <a:srgbClr val="BFBFB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9" name="Google Shape;1199;p100"/>
          <p:cNvSpPr txBox="1">
            <a:spLocks noGrp="1"/>
          </p:cNvSpPr>
          <p:nvPr>
            <p:ph type="ftr" idx="11"/>
          </p:nvPr>
        </p:nvSpPr>
        <p:spPr>
          <a:xfrm>
            <a:off x="538201" y="6300533"/>
            <a:ext cx="3733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800"/>
              <a:buNone/>
              <a:defRPr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grpSp>
        <p:nvGrpSpPr>
          <p:cNvPr id="1200" name="Google Shape;1200;p100"/>
          <p:cNvGrpSpPr/>
          <p:nvPr/>
        </p:nvGrpSpPr>
        <p:grpSpPr>
          <a:xfrm>
            <a:off x="6341952" y="3083835"/>
            <a:ext cx="921832" cy="24384"/>
            <a:chOff x="3842851" y="2453321"/>
            <a:chExt cx="691374" cy="18288"/>
          </a:xfrm>
        </p:grpSpPr>
        <p:sp>
          <p:nvSpPr>
            <p:cNvPr id="1201" name="Google Shape;1201;p100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0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00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0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00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0" rIns="121900" bIns="60925" anchor="t" anchorCtr="0">
              <a:noAutofit/>
            </a:bodyPr>
            <a:lstStyle/>
            <a:p>
              <a:pPr marL="127000" marR="0" lvl="0" indent="-127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4" name="Google Shape;1204;p100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2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C9C9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05" name="Google Shape;1205;p100"/>
          <p:cNvSpPr txBox="1">
            <a:spLocks noGrp="1"/>
          </p:cNvSpPr>
          <p:nvPr>
            <p:ph type="body" idx="1"/>
          </p:nvPr>
        </p:nvSpPr>
        <p:spPr>
          <a:xfrm>
            <a:off x="6341533" y="24134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63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Char char="•"/>
              <a:defRPr sz="37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‒"/>
              <a:defRPr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•"/>
              <a:defRPr sz="16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•"/>
              <a:defRPr sz="13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6" name="Google Shape;1206;p100"/>
          <p:cNvSpPr txBox="1">
            <a:spLocks noGrp="1"/>
          </p:cNvSpPr>
          <p:nvPr>
            <p:ph type="body" idx="3"/>
          </p:nvPr>
        </p:nvSpPr>
        <p:spPr>
          <a:xfrm>
            <a:off x="6341533" y="31082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00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Char char="•"/>
              <a:defRPr sz="27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‒"/>
              <a:defRPr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•"/>
              <a:defRPr sz="16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•"/>
              <a:defRPr sz="13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7" name="Google Shape;1207;p100"/>
          <p:cNvSpPr txBox="1">
            <a:spLocks noGrp="1"/>
          </p:cNvSpPr>
          <p:nvPr>
            <p:ph type="body" idx="4"/>
          </p:nvPr>
        </p:nvSpPr>
        <p:spPr>
          <a:xfrm>
            <a:off x="6341533" y="3820333"/>
            <a:ext cx="52896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•"/>
              <a:defRPr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‒"/>
              <a:defRPr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•"/>
              <a:defRPr sz="16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Montserrat"/>
              <a:buChar char="•"/>
              <a:defRPr sz="13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Montserrat"/>
              <a:buChar char="•"/>
              <a:defRPr sz="1100" b="0" i="0" u="none" strike="noStrike" cap="none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Intro_Two">
  <p:cSld name="Intro_Two">
    <p:bg>
      <p:bgPr>
        <a:solidFill>
          <a:schemeClr val="dk1"/>
        </a:solidFill>
        <a:effectLst/>
      </p:bgPr>
    </p:bg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101"/>
          <p:cNvPicPr preferRelativeResize="0"/>
          <p:nvPr/>
        </p:nvPicPr>
        <p:blipFill rotWithShape="1">
          <a:blip r:embed="rId2">
            <a:alphaModFix/>
          </a:blip>
          <a:srcRect l="-2476" t="-2453" r="-2476" b="-2452"/>
          <a:stretch/>
        </p:blipFill>
        <p:spPr>
          <a:xfrm>
            <a:off x="1750500" y="497900"/>
            <a:ext cx="2785831" cy="278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01"/>
          <p:cNvPicPr preferRelativeResize="0"/>
          <p:nvPr/>
        </p:nvPicPr>
        <p:blipFill rotWithShape="1">
          <a:blip r:embed="rId3">
            <a:alphaModFix/>
          </a:blip>
          <a:srcRect l="-1451" t="-2476" r="-1461" b="-2476"/>
          <a:stretch/>
        </p:blipFill>
        <p:spPr>
          <a:xfrm>
            <a:off x="7668700" y="497900"/>
            <a:ext cx="2785833" cy="278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01"/>
          <p:cNvSpPr/>
          <p:nvPr/>
        </p:nvSpPr>
        <p:spPr>
          <a:xfrm>
            <a:off x="2314387" y="1063388"/>
            <a:ext cx="1646000" cy="164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01"/>
          <p:cNvSpPr/>
          <p:nvPr/>
        </p:nvSpPr>
        <p:spPr>
          <a:xfrm>
            <a:off x="8220416" y="1063388"/>
            <a:ext cx="1646000" cy="164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12700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01"/>
          <p:cNvSpPr>
            <a:spLocks noGrp="1"/>
          </p:cNvSpPr>
          <p:nvPr>
            <p:ph type="pic" idx="2"/>
          </p:nvPr>
        </p:nvSpPr>
        <p:spPr>
          <a:xfrm>
            <a:off x="8220416" y="1064577"/>
            <a:ext cx="1646000" cy="16448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4" name="Google Shape;1214;p101"/>
          <p:cNvSpPr>
            <a:spLocks noGrp="1"/>
          </p:cNvSpPr>
          <p:nvPr>
            <p:ph type="pic" idx="3"/>
          </p:nvPr>
        </p:nvSpPr>
        <p:spPr>
          <a:xfrm>
            <a:off x="2314387" y="1064577"/>
            <a:ext cx="1646000" cy="16448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5" name="Google Shape;1215;p101"/>
          <p:cNvSpPr txBox="1">
            <a:spLocks noGrp="1"/>
          </p:cNvSpPr>
          <p:nvPr>
            <p:ph type="ftr" idx="11"/>
          </p:nvPr>
        </p:nvSpPr>
        <p:spPr>
          <a:xfrm>
            <a:off x="538201" y="6300532"/>
            <a:ext cx="37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101"/>
          <p:cNvSpPr txBox="1">
            <a:spLocks noGrp="1"/>
          </p:cNvSpPr>
          <p:nvPr>
            <p:ph type="body" idx="1"/>
          </p:nvPr>
        </p:nvSpPr>
        <p:spPr>
          <a:xfrm>
            <a:off x="698947" y="3257959"/>
            <a:ext cx="4876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17" name="Google Shape;1217;p101"/>
          <p:cNvSpPr txBox="1">
            <a:spLocks noGrp="1"/>
          </p:cNvSpPr>
          <p:nvPr>
            <p:ph type="body" idx="4"/>
          </p:nvPr>
        </p:nvSpPr>
        <p:spPr>
          <a:xfrm>
            <a:off x="698947" y="3911085"/>
            <a:ext cx="4876800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18" name="Google Shape;1218;p101"/>
          <p:cNvSpPr txBox="1">
            <a:spLocks noGrp="1"/>
          </p:cNvSpPr>
          <p:nvPr>
            <p:ph type="body" idx="5"/>
          </p:nvPr>
        </p:nvSpPr>
        <p:spPr>
          <a:xfrm>
            <a:off x="698947" y="4848389"/>
            <a:ext cx="4876800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19" name="Google Shape;1219;p101"/>
          <p:cNvSpPr txBox="1">
            <a:spLocks noGrp="1"/>
          </p:cNvSpPr>
          <p:nvPr>
            <p:ph type="body" idx="6"/>
          </p:nvPr>
        </p:nvSpPr>
        <p:spPr>
          <a:xfrm>
            <a:off x="6604976" y="3257959"/>
            <a:ext cx="4876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20" name="Google Shape;1220;p101"/>
          <p:cNvSpPr txBox="1">
            <a:spLocks noGrp="1"/>
          </p:cNvSpPr>
          <p:nvPr>
            <p:ph type="body" idx="7"/>
          </p:nvPr>
        </p:nvSpPr>
        <p:spPr>
          <a:xfrm>
            <a:off x="6604976" y="3911085"/>
            <a:ext cx="4876800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21" name="Google Shape;1221;p101"/>
          <p:cNvSpPr txBox="1">
            <a:spLocks noGrp="1"/>
          </p:cNvSpPr>
          <p:nvPr>
            <p:ph type="body" idx="8"/>
          </p:nvPr>
        </p:nvSpPr>
        <p:spPr>
          <a:xfrm>
            <a:off x="6604976" y="4848389"/>
            <a:ext cx="4876800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5pPr>
            <a:lvl6pPr marL="2743200" lvl="5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grpSp>
        <p:nvGrpSpPr>
          <p:cNvPr id="1222" name="Google Shape;1222;p101"/>
          <p:cNvGrpSpPr/>
          <p:nvPr/>
        </p:nvGrpSpPr>
        <p:grpSpPr>
          <a:xfrm>
            <a:off x="2676431" y="3847497"/>
            <a:ext cx="921832" cy="24384"/>
            <a:chOff x="3842851" y="2453321"/>
            <a:chExt cx="691374" cy="18288"/>
          </a:xfrm>
        </p:grpSpPr>
        <p:sp>
          <p:nvSpPr>
            <p:cNvPr id="1223" name="Google Shape;1223;p101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01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01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6" name="Google Shape;1226;p101"/>
          <p:cNvGrpSpPr/>
          <p:nvPr/>
        </p:nvGrpSpPr>
        <p:grpSpPr>
          <a:xfrm>
            <a:off x="8582460" y="3847497"/>
            <a:ext cx="921832" cy="24384"/>
            <a:chOff x="3842851" y="2453321"/>
            <a:chExt cx="691374" cy="18288"/>
          </a:xfrm>
        </p:grpSpPr>
        <p:sp>
          <p:nvSpPr>
            <p:cNvPr id="1227" name="Google Shape;1227;p101"/>
            <p:cNvSpPr/>
            <p:nvPr/>
          </p:nvSpPr>
          <p:spPr>
            <a:xfrm rot="-5400000">
              <a:off x="3948936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01"/>
            <p:cNvSpPr/>
            <p:nvPr/>
          </p:nvSpPr>
          <p:spPr>
            <a:xfrm rot="-5400000">
              <a:off x="4179394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01"/>
            <p:cNvSpPr/>
            <p:nvPr/>
          </p:nvSpPr>
          <p:spPr>
            <a:xfrm rot="-5400000">
              <a:off x="4409852" y="2347236"/>
              <a:ext cx="18288" cy="230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127000" marR="0" lvl="0" indent="-1270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101"/>
          <p:cNvSpPr/>
          <p:nvPr/>
        </p:nvSpPr>
        <p:spPr>
          <a:xfrm rot="-5400000">
            <a:off x="6013900" y="706500"/>
            <a:ext cx="154400" cy="12204800"/>
          </a:xfrm>
          <a:prstGeom prst="rect">
            <a:avLst/>
          </a:prstGeom>
          <a:gradFill>
            <a:gsLst>
              <a:gs pos="0">
                <a:srgbClr val="131313"/>
              </a:gs>
              <a:gs pos="100000">
                <a:srgbClr val="391699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0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232" name="Google Shape;1232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267" y="6451365"/>
            <a:ext cx="190264" cy="13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24.xml"/><Relationship Id="rId47" Type="http://schemas.openxmlformats.org/officeDocument/2006/relationships/slideLayout" Target="../slideLayouts/slideLayout129.xml"/><Relationship Id="rId63" Type="http://schemas.openxmlformats.org/officeDocument/2006/relationships/slideLayout" Target="../slideLayouts/slideLayout145.xml"/><Relationship Id="rId68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slideLayout" Target="../slideLayouts/slideLayout127.xml"/><Relationship Id="rId53" Type="http://schemas.openxmlformats.org/officeDocument/2006/relationships/slideLayout" Target="../slideLayouts/slideLayout135.xml"/><Relationship Id="rId58" Type="http://schemas.openxmlformats.org/officeDocument/2006/relationships/slideLayout" Target="../slideLayouts/slideLayout140.xml"/><Relationship Id="rId66" Type="http://schemas.openxmlformats.org/officeDocument/2006/relationships/slideLayout" Target="../slideLayouts/slideLayout148.xml"/><Relationship Id="rId7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48" Type="http://schemas.openxmlformats.org/officeDocument/2006/relationships/slideLayout" Target="../slideLayouts/slideLayout130.xml"/><Relationship Id="rId56" Type="http://schemas.openxmlformats.org/officeDocument/2006/relationships/slideLayout" Target="../slideLayouts/slideLayout138.xml"/><Relationship Id="rId64" Type="http://schemas.openxmlformats.org/officeDocument/2006/relationships/slideLayout" Target="../slideLayouts/slideLayout146.xml"/><Relationship Id="rId69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90.xml"/><Relationship Id="rId51" Type="http://schemas.openxmlformats.org/officeDocument/2006/relationships/slideLayout" Target="../slideLayouts/slideLayout133.xml"/><Relationship Id="rId7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46" Type="http://schemas.openxmlformats.org/officeDocument/2006/relationships/slideLayout" Target="../slideLayouts/slideLayout128.xml"/><Relationship Id="rId59" Type="http://schemas.openxmlformats.org/officeDocument/2006/relationships/slideLayout" Target="../slideLayouts/slideLayout141.xml"/><Relationship Id="rId67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Relationship Id="rId54" Type="http://schemas.openxmlformats.org/officeDocument/2006/relationships/slideLayout" Target="../slideLayouts/slideLayout136.xml"/><Relationship Id="rId62" Type="http://schemas.openxmlformats.org/officeDocument/2006/relationships/slideLayout" Target="../slideLayouts/slideLayout144.xml"/><Relationship Id="rId70" Type="http://schemas.openxmlformats.org/officeDocument/2006/relationships/slideLayout" Target="../slideLayouts/slideLayout152.xml"/><Relationship Id="rId75" Type="http://schemas.openxmlformats.org/officeDocument/2006/relationships/theme" Target="../theme/theme2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49" Type="http://schemas.openxmlformats.org/officeDocument/2006/relationships/slideLayout" Target="../slideLayouts/slideLayout131.xml"/><Relationship Id="rId5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13.xml"/><Relationship Id="rId44" Type="http://schemas.openxmlformats.org/officeDocument/2006/relationships/slideLayout" Target="../slideLayouts/slideLayout126.xml"/><Relationship Id="rId52" Type="http://schemas.openxmlformats.org/officeDocument/2006/relationships/slideLayout" Target="../slideLayouts/slideLayout134.xml"/><Relationship Id="rId60" Type="http://schemas.openxmlformats.org/officeDocument/2006/relationships/slideLayout" Target="../slideLayouts/slideLayout142.xml"/><Relationship Id="rId65" Type="http://schemas.openxmlformats.org/officeDocument/2006/relationships/slideLayout" Target="../slideLayouts/slideLayout147.xml"/><Relationship Id="rId7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32.xml"/><Relationship Id="rId55" Type="http://schemas.openxmlformats.org/officeDocument/2006/relationships/slideLayout" Target="../slideLayouts/slideLayout137.xml"/><Relationship Id="rId76" Type="http://schemas.openxmlformats.org/officeDocument/2006/relationships/image" Target="../media/image12.png"/><Relationship Id="rId7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Font typeface="Montserrat ExtraLight"/>
              <a:buNone/>
              <a:defRPr sz="3700" b="0" i="0" u="none" strike="noStrike" cap="none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110952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1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0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249251" y="6451375"/>
            <a:ext cx="190287" cy="1322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9">
          <p15:clr>
            <a:srgbClr val="F26B43"/>
          </p15:clr>
        </p15:guide>
        <p15:guide id="2" pos="3685">
          <p15:clr>
            <a:srgbClr val="F26B43"/>
          </p15:clr>
        </p15:guide>
        <p15:guide id="3" pos="3995">
          <p15:clr>
            <a:srgbClr val="EA4335"/>
          </p15:clr>
        </p15:guide>
        <p15:guide id="4" pos="2467">
          <p15:clr>
            <a:srgbClr val="EA4335"/>
          </p15:clr>
        </p15:guide>
        <p15:guide id="5" pos="2755">
          <p15:clr>
            <a:srgbClr val="EA4335"/>
          </p15:clr>
        </p15:guide>
        <p15:guide id="6" pos="339">
          <p15:clr>
            <a:srgbClr val="EA4335"/>
          </p15:clr>
        </p15:guide>
        <p15:guide id="7" pos="7327">
          <p15:clr>
            <a:srgbClr val="EA4335"/>
          </p15:clr>
        </p15:guide>
        <p15:guide id="8" pos="4925">
          <p15:clr>
            <a:srgbClr val="EA4335"/>
          </p15:clr>
        </p15:guide>
        <p15:guide id="9" pos="5213">
          <p15:clr>
            <a:srgbClr val="EA4335"/>
          </p15:clr>
        </p15:guide>
        <p15:guide id="10" orient="horz" pos="3969">
          <p15:clr>
            <a:srgbClr val="EA4335"/>
          </p15:clr>
        </p15:guide>
        <p15:guide id="11" orient="horz" pos="864">
          <p15:clr>
            <a:srgbClr val="EA4335"/>
          </p15:clr>
        </p15:guide>
        <p15:guide id="12" orient="horz" pos="1045">
          <p15:clr>
            <a:srgbClr val="EA4335"/>
          </p15:clr>
        </p15:guide>
        <p15:guide id="13" orient="horz" pos="2416">
          <p15:clr>
            <a:srgbClr val="EA4335"/>
          </p15:clr>
        </p15:guide>
        <p15:guide id="14" orient="horz" pos="2625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4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5200" cy="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Font typeface="Montserrat ExtraLight"/>
              <a:buNone/>
              <a:defRPr sz="3700" b="0" i="0" u="none" strike="noStrike" cap="none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ExtraLight"/>
              <a:buNone/>
              <a:defRPr sz="2400" b="0" i="0" u="none" strike="noStrike" cap="none">
                <a:solidFill>
                  <a:srgbClr val="00000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014" name="Google Shape;1014;p84"/>
          <p:cNvSpPr txBox="1">
            <a:spLocks noGrp="1"/>
          </p:cNvSpPr>
          <p:nvPr>
            <p:ph type="body" idx="1"/>
          </p:nvPr>
        </p:nvSpPr>
        <p:spPr>
          <a:xfrm>
            <a:off x="536200" y="1660467"/>
            <a:ext cx="11095200" cy="4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"/>
              <a:buChar char="‒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Char char="•"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D87A1"/>
              </a:buClr>
              <a:buSzPts val="1600"/>
              <a:buFont typeface="Montserrat"/>
              <a:buChar char="–"/>
              <a:defRPr sz="16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D87A1"/>
              </a:buClr>
              <a:buSzPts val="1300"/>
              <a:buFont typeface="Montserrat"/>
              <a:buChar char="»"/>
              <a:defRPr sz="13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•"/>
              <a:defRPr sz="13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15" name="Google Shape;1015;p84"/>
          <p:cNvSpPr txBox="1">
            <a:spLocks noGrp="1"/>
          </p:cNvSpPr>
          <p:nvPr>
            <p:ph type="ftr" idx="11"/>
          </p:nvPr>
        </p:nvSpPr>
        <p:spPr>
          <a:xfrm>
            <a:off x="538200" y="6300533"/>
            <a:ext cx="3377200" cy="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16" name="Google Shape;1016;p84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08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1017" name="Google Shape;1017;p84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249261" y="6451367"/>
            <a:ext cx="190264" cy="1313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1" r:id="rId52"/>
    <p:sldLayoutId id="2147483782" r:id="rId53"/>
    <p:sldLayoutId id="2147483783" r:id="rId54"/>
    <p:sldLayoutId id="2147483784" r:id="rId55"/>
    <p:sldLayoutId id="2147483785" r:id="rId56"/>
    <p:sldLayoutId id="2147483786" r:id="rId57"/>
    <p:sldLayoutId id="2147483787" r:id="rId58"/>
    <p:sldLayoutId id="2147483788" r:id="rId59"/>
    <p:sldLayoutId id="2147483789" r:id="rId60"/>
    <p:sldLayoutId id="2147483790" r:id="rId61"/>
    <p:sldLayoutId id="2147483791" r:id="rId62"/>
    <p:sldLayoutId id="2147483792" r:id="rId63"/>
    <p:sldLayoutId id="2147483793" r:id="rId64"/>
    <p:sldLayoutId id="2147483794" r:id="rId65"/>
    <p:sldLayoutId id="2147483795" r:id="rId66"/>
    <p:sldLayoutId id="2147483796" r:id="rId67"/>
    <p:sldLayoutId id="2147483797" r:id="rId68"/>
    <p:sldLayoutId id="2147483798" r:id="rId69"/>
    <p:sldLayoutId id="2147483799" r:id="rId70"/>
    <p:sldLayoutId id="2147483800" r:id="rId71"/>
    <p:sldLayoutId id="2147483801" r:id="rId72"/>
    <p:sldLayoutId id="2147483802" r:id="rId73"/>
    <p:sldLayoutId id="2147483803" r:id="rId7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9">
          <p15:clr>
            <a:srgbClr val="F26B43"/>
          </p15:clr>
        </p15:guide>
        <p15:guide id="2" pos="3685">
          <p15:clr>
            <a:srgbClr val="F26B43"/>
          </p15:clr>
        </p15:guide>
        <p15:guide id="3" pos="3995">
          <p15:clr>
            <a:srgbClr val="EA4335"/>
          </p15:clr>
        </p15:guide>
        <p15:guide id="4" pos="2467">
          <p15:clr>
            <a:srgbClr val="EA4335"/>
          </p15:clr>
        </p15:guide>
        <p15:guide id="5" pos="2755">
          <p15:clr>
            <a:srgbClr val="EA4335"/>
          </p15:clr>
        </p15:guide>
        <p15:guide id="6" pos="339">
          <p15:clr>
            <a:srgbClr val="EA4335"/>
          </p15:clr>
        </p15:guide>
        <p15:guide id="7" pos="7327">
          <p15:clr>
            <a:srgbClr val="EA4335"/>
          </p15:clr>
        </p15:guide>
        <p15:guide id="8" pos="4925">
          <p15:clr>
            <a:srgbClr val="EA4335"/>
          </p15:clr>
        </p15:guide>
        <p15:guide id="9" pos="5213">
          <p15:clr>
            <a:srgbClr val="EA4335"/>
          </p15:clr>
        </p15:guide>
        <p15:guide id="10" orient="horz" pos="3969">
          <p15:clr>
            <a:srgbClr val="EA4335"/>
          </p15:clr>
        </p15:guide>
        <p15:guide id="11" orient="horz" pos="864">
          <p15:clr>
            <a:srgbClr val="EA4335"/>
          </p15:clr>
        </p15:guide>
        <p15:guide id="12" orient="horz" pos="1045">
          <p15:clr>
            <a:srgbClr val="EA4335"/>
          </p15:clr>
        </p15:guide>
        <p15:guide id="13" orient="horz" pos="2416">
          <p15:clr>
            <a:srgbClr val="EA4335"/>
          </p15:clr>
        </p15:guide>
        <p15:guide id="14" orient="horz" pos="262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devecosystem-2021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1.xml"/><Relationship Id="rId4" Type="http://schemas.openxmlformats.org/officeDocument/2006/relationships/hyperlink" Target="https://stripe.com/files/reports/the-developer-coefficient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itypr.com/pr-news/public-relations/bad-connection-study-finds-poor-communication-costs-businesses-1-2-trillion-annuall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.stackoverflow.co/201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1.xml"/><Relationship Id="rId4" Type="http://schemas.openxmlformats.org/officeDocument/2006/relationships/hyperlink" Target="https://www.tiny.cloud/technical-debt-whitepaper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tidelift.com/how-much-time-do-developers-spend-actually-writing-code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github.blog/2024-02-22-how-ai-code-generation-work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1.xml"/><Relationship Id="rId6" Type="http://schemas.openxmlformats.org/officeDocument/2006/relationships/hyperlink" Target="https://www.codecademy.com/resources/blog/software-developer-common-problems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59"/>
          <p:cNvSpPr txBox="1">
            <a:spLocks noGrp="1"/>
          </p:cNvSpPr>
          <p:nvPr>
            <p:ph type="ctrTitle"/>
          </p:nvPr>
        </p:nvSpPr>
        <p:spPr>
          <a:xfrm>
            <a:off x="538200" y="1660470"/>
            <a:ext cx="10815600" cy="942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InstantSDK: Your Code, Your SDKs</a:t>
            </a:r>
            <a:endParaRPr/>
          </a:p>
        </p:txBody>
      </p:sp>
      <p:sp>
        <p:nvSpPr>
          <p:cNvPr id="1895" name="Google Shape;1895;p159"/>
          <p:cNvSpPr txBox="1">
            <a:spLocks noGrp="1"/>
          </p:cNvSpPr>
          <p:nvPr>
            <p:ph type="subTitle" idx="1"/>
          </p:nvPr>
        </p:nvSpPr>
        <p:spPr>
          <a:xfrm>
            <a:off x="538200" y="2900924"/>
            <a:ext cx="11093100" cy="3168600"/>
          </a:xfrm>
          <a:prstGeom prst="rect">
            <a:avLst/>
          </a:prstGeom>
        </p:spPr>
        <p:txBody>
          <a:bodyPr spcFirstLastPara="1" wrap="square" lIns="0" tIns="60925" rIns="0" bIns="609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From Tedious to Effortless - Automating the Documentation Your Users and Customers Need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Jiayi Luo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Aarman Pannu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Harvey Zhao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Ribhav Sahu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Sourav Bhunia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6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700">
                <a:solidFill>
                  <a:schemeClr val="dk1"/>
                </a:solidFill>
              </a:rPr>
              <a:t>10</a:t>
            </a:fld>
            <a:endParaRPr sz="1700">
              <a:solidFill>
                <a:schemeClr val="dk1"/>
              </a:solidFill>
            </a:endParaRPr>
          </a:p>
        </p:txBody>
      </p:sp>
      <p:sp>
        <p:nvSpPr>
          <p:cNvPr id="2023" name="Google Shape;2023;p168"/>
          <p:cNvSpPr txBox="1">
            <a:spLocks noGrp="1"/>
          </p:cNvSpPr>
          <p:nvPr>
            <p:ph type="body" idx="4294967295"/>
          </p:nvPr>
        </p:nvSpPr>
        <p:spPr>
          <a:xfrm>
            <a:off x="732475" y="1937700"/>
            <a:ext cx="39981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AU" sz="5000" b="1"/>
              <a:t>Technical Details</a:t>
            </a:r>
            <a:endParaRPr sz="50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69"/>
          <p:cNvSpPr txBox="1">
            <a:spLocks noGrp="1"/>
          </p:cNvSpPr>
          <p:nvPr>
            <p:ph type="title"/>
          </p:nvPr>
        </p:nvSpPr>
        <p:spPr>
          <a:xfrm>
            <a:off x="595433" y="538633"/>
            <a:ext cx="110361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High Level LLM Models</a:t>
            </a:r>
            <a:endParaRPr/>
          </a:p>
        </p:txBody>
      </p:sp>
      <p:sp>
        <p:nvSpPr>
          <p:cNvPr id="2030" name="Google Shape;2030;p169"/>
          <p:cNvSpPr txBox="1">
            <a:spLocks noGrp="1"/>
          </p:cNvSpPr>
          <p:nvPr>
            <p:ph type="body" idx="1"/>
          </p:nvPr>
        </p:nvSpPr>
        <p:spPr>
          <a:xfrm>
            <a:off x="4373233" y="3673300"/>
            <a:ext cx="3445500" cy="10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Best Suited For: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Sequence to Sequence Tasks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br>
              <a:rPr lang="en-AU"/>
            </a:br>
            <a:r>
              <a:rPr lang="en-AU"/>
              <a:t>Prominent Models: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Google’s T5 (2019)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Google’s BERT2GPT2 (2020)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Facebook’s BART (2020)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169"/>
          <p:cNvSpPr txBox="1">
            <a:spLocks noGrp="1"/>
          </p:cNvSpPr>
          <p:nvPr>
            <p:ph type="body" idx="2"/>
          </p:nvPr>
        </p:nvSpPr>
        <p:spPr>
          <a:xfrm>
            <a:off x="8439404" y="4283341"/>
            <a:ext cx="2901600" cy="4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Decoder Only</a:t>
            </a:r>
            <a:endParaRPr/>
          </a:p>
        </p:txBody>
      </p:sp>
      <p:sp>
        <p:nvSpPr>
          <p:cNvPr id="2032" name="Google Shape;2032;p169"/>
          <p:cNvSpPr txBox="1">
            <a:spLocks noGrp="1"/>
          </p:cNvSpPr>
          <p:nvPr>
            <p:ph type="body" idx="3"/>
          </p:nvPr>
        </p:nvSpPr>
        <p:spPr>
          <a:xfrm>
            <a:off x="8276600" y="4661833"/>
            <a:ext cx="3377100" cy="10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Best Suited For:</a:t>
            </a:r>
            <a:br>
              <a:rPr lang="en-AU"/>
            </a:br>
            <a:r>
              <a:rPr lang="en-AU"/>
              <a:t>Generating Text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br>
              <a:rPr lang="en-AU"/>
            </a:br>
            <a:r>
              <a:rPr lang="en-AU"/>
              <a:t>Prominent Models: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OpenAI’s GPT-1  (2018)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Anthropic Claude 3 (2024)</a:t>
            </a:r>
            <a:endParaRPr/>
          </a:p>
        </p:txBody>
      </p:sp>
      <p:sp>
        <p:nvSpPr>
          <p:cNvPr id="2033" name="Google Shape;2033;p169"/>
          <p:cNvSpPr txBox="1">
            <a:spLocks noGrp="1"/>
          </p:cNvSpPr>
          <p:nvPr>
            <p:ph type="body" idx="4"/>
          </p:nvPr>
        </p:nvSpPr>
        <p:spPr>
          <a:xfrm>
            <a:off x="538200" y="4624267"/>
            <a:ext cx="3377100" cy="10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Best Suited For:</a:t>
            </a:r>
            <a:br>
              <a:rPr lang="en-AU"/>
            </a:br>
            <a:r>
              <a:rPr lang="en-AU"/>
              <a:t>Understanding Semantics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br>
              <a:rPr lang="en-AU"/>
            </a:br>
            <a:r>
              <a:rPr lang="en-AU"/>
              <a:t>Prominent Models: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Google’s BERT (2018)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Facebook’’s RoBERTa (2019)</a:t>
            </a:r>
            <a:endParaRPr/>
          </a:p>
        </p:txBody>
      </p:sp>
      <p:sp>
        <p:nvSpPr>
          <p:cNvPr id="2034" name="Google Shape;2034;p169"/>
          <p:cNvSpPr txBox="1">
            <a:spLocks noGrp="1"/>
          </p:cNvSpPr>
          <p:nvPr>
            <p:ph type="body" idx="5"/>
          </p:nvPr>
        </p:nvSpPr>
        <p:spPr>
          <a:xfrm>
            <a:off x="4373233" y="3294833"/>
            <a:ext cx="3445500" cy="4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Encoder-Decoder</a:t>
            </a:r>
            <a:endParaRPr/>
          </a:p>
        </p:txBody>
      </p:sp>
      <p:sp>
        <p:nvSpPr>
          <p:cNvPr id="2035" name="Google Shape;2035;p169"/>
          <p:cNvSpPr txBox="1">
            <a:spLocks noGrp="1"/>
          </p:cNvSpPr>
          <p:nvPr>
            <p:ph type="body" idx="6"/>
          </p:nvPr>
        </p:nvSpPr>
        <p:spPr>
          <a:xfrm>
            <a:off x="538200" y="4249967"/>
            <a:ext cx="3377100" cy="4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Encoder Only</a:t>
            </a:r>
            <a:endParaRPr/>
          </a:p>
        </p:txBody>
      </p:sp>
      <p:sp>
        <p:nvSpPr>
          <p:cNvPr id="2036" name="Google Shape;2036;p169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  <p:pic>
        <p:nvPicPr>
          <p:cNvPr id="2037" name="Google Shape;203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029" y="2946479"/>
            <a:ext cx="1185300" cy="118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38" name="Google Shape;2038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7625" y="2946325"/>
            <a:ext cx="1185300" cy="118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39" name="Google Shape;2039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3325" y="1999900"/>
            <a:ext cx="1185300" cy="1185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70"/>
          <p:cNvSpPr txBox="1">
            <a:spLocks noGrp="1"/>
          </p:cNvSpPr>
          <p:nvPr>
            <p:ph type="body" idx="5"/>
          </p:nvPr>
        </p:nvSpPr>
        <p:spPr>
          <a:xfrm>
            <a:off x="6433421" y="2308724"/>
            <a:ext cx="2213100" cy="37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Developed By: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Google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Parameters: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220M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Released: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2020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Validation Loss: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0.245504</a:t>
            </a:r>
            <a:endParaRPr/>
          </a:p>
        </p:txBody>
      </p:sp>
      <p:sp>
        <p:nvSpPr>
          <p:cNvPr id="2046" name="Google Shape;2046;p170"/>
          <p:cNvSpPr txBox="1">
            <a:spLocks noGrp="1"/>
          </p:cNvSpPr>
          <p:nvPr>
            <p:ph type="body" idx="3"/>
          </p:nvPr>
        </p:nvSpPr>
        <p:spPr>
          <a:xfrm>
            <a:off x="3570393" y="2308724"/>
            <a:ext cx="2213100" cy="37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Developed By: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Facebook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Parameters: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406M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Released: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2019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Validation Loss: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0.082406</a:t>
            </a:r>
            <a:endParaRPr/>
          </a:p>
        </p:txBody>
      </p:sp>
      <p:sp>
        <p:nvSpPr>
          <p:cNvPr id="2047" name="Google Shape;2047;p170"/>
          <p:cNvSpPr txBox="1">
            <a:spLocks noGrp="1"/>
          </p:cNvSpPr>
          <p:nvPr>
            <p:ph type="body" idx="7"/>
          </p:nvPr>
        </p:nvSpPr>
        <p:spPr>
          <a:xfrm>
            <a:off x="9266275" y="2308724"/>
            <a:ext cx="2213100" cy="37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Developed By: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Microsoft, OpenAI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Parameters: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242M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Released: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2023, 2020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Validation Loss: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0.680385</a:t>
            </a:r>
            <a:endParaRPr/>
          </a:p>
        </p:txBody>
      </p:sp>
      <p:sp>
        <p:nvSpPr>
          <p:cNvPr id="2048" name="Google Shape;2048;p170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Encoder-Decoder Model Variants </a:t>
            </a:r>
            <a:endParaRPr/>
          </a:p>
        </p:txBody>
      </p:sp>
      <p:sp>
        <p:nvSpPr>
          <p:cNvPr id="2049" name="Google Shape;2049;p170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  <p:sp>
        <p:nvSpPr>
          <p:cNvPr id="2050" name="Google Shape;2050;p170"/>
          <p:cNvSpPr txBox="1">
            <a:spLocks noGrp="1"/>
          </p:cNvSpPr>
          <p:nvPr>
            <p:ph type="body" idx="2"/>
          </p:nvPr>
        </p:nvSpPr>
        <p:spPr>
          <a:xfrm>
            <a:off x="690247" y="1857380"/>
            <a:ext cx="2213100" cy="3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Pegasus</a:t>
            </a:r>
            <a:endParaRPr/>
          </a:p>
        </p:txBody>
      </p:sp>
      <p:sp>
        <p:nvSpPr>
          <p:cNvPr id="2051" name="Google Shape;2051;p170"/>
          <p:cNvSpPr txBox="1">
            <a:spLocks noGrp="1"/>
          </p:cNvSpPr>
          <p:nvPr>
            <p:ph type="body" idx="4"/>
          </p:nvPr>
        </p:nvSpPr>
        <p:spPr>
          <a:xfrm>
            <a:off x="3570392" y="1857380"/>
            <a:ext cx="2213100" cy="3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BART</a:t>
            </a:r>
            <a:endParaRPr/>
          </a:p>
        </p:txBody>
      </p:sp>
      <p:sp>
        <p:nvSpPr>
          <p:cNvPr id="2052" name="Google Shape;2052;p170"/>
          <p:cNvSpPr txBox="1">
            <a:spLocks noGrp="1"/>
          </p:cNvSpPr>
          <p:nvPr>
            <p:ph type="body" idx="6"/>
          </p:nvPr>
        </p:nvSpPr>
        <p:spPr>
          <a:xfrm>
            <a:off x="6433421" y="1857380"/>
            <a:ext cx="2213100" cy="3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T5</a:t>
            </a:r>
            <a:endParaRPr/>
          </a:p>
        </p:txBody>
      </p:sp>
      <p:sp>
        <p:nvSpPr>
          <p:cNvPr id="2053" name="Google Shape;2053;p170"/>
          <p:cNvSpPr txBox="1">
            <a:spLocks noGrp="1"/>
          </p:cNvSpPr>
          <p:nvPr>
            <p:ph type="body" idx="8"/>
          </p:nvPr>
        </p:nvSpPr>
        <p:spPr>
          <a:xfrm>
            <a:off x="9266277" y="1857380"/>
            <a:ext cx="2213100" cy="31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CodeBERT2GPT</a:t>
            </a:r>
            <a:endParaRPr/>
          </a:p>
        </p:txBody>
      </p:sp>
      <p:sp>
        <p:nvSpPr>
          <p:cNvPr id="2054" name="Google Shape;2054;p170"/>
          <p:cNvSpPr txBox="1">
            <a:spLocks noGrp="1"/>
          </p:cNvSpPr>
          <p:nvPr>
            <p:ph type="body" idx="1"/>
          </p:nvPr>
        </p:nvSpPr>
        <p:spPr>
          <a:xfrm>
            <a:off x="690250" y="2308724"/>
            <a:ext cx="2213100" cy="37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Developed By: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Google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Parameters: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568M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Released: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2019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Validation Loss: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0.141071</a:t>
            </a:r>
            <a:endParaRPr/>
          </a:p>
        </p:txBody>
      </p:sp>
      <p:sp>
        <p:nvSpPr>
          <p:cNvPr id="2055" name="Google Shape;2055;p170"/>
          <p:cNvSpPr txBox="1">
            <a:spLocks noGrp="1"/>
          </p:cNvSpPr>
          <p:nvPr>
            <p:ph type="body" idx="6"/>
          </p:nvPr>
        </p:nvSpPr>
        <p:spPr>
          <a:xfrm>
            <a:off x="538175" y="1201750"/>
            <a:ext cx="51594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0"/>
              <a:t>Models experimented with</a:t>
            </a:r>
            <a:endParaRPr sz="16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170"/>
          <p:cNvSpPr/>
          <p:nvPr/>
        </p:nvSpPr>
        <p:spPr>
          <a:xfrm>
            <a:off x="4707525" y="1000600"/>
            <a:ext cx="1725900" cy="1316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Final Selected Model</a:t>
            </a:r>
            <a:endParaRPr sz="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71"/>
          <p:cNvSpPr/>
          <p:nvPr/>
        </p:nvSpPr>
        <p:spPr>
          <a:xfrm>
            <a:off x="532275" y="4370300"/>
            <a:ext cx="11304000" cy="387900"/>
          </a:xfrm>
          <a:prstGeom prst="rect">
            <a:avLst/>
          </a:prstGeom>
          <a:solidFill>
            <a:srgbClr val="13131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3" name="Google Shape;2063;p171"/>
          <p:cNvSpPr txBox="1">
            <a:spLocks noGrp="1"/>
          </p:cNvSpPr>
          <p:nvPr>
            <p:ph type="body" idx="3"/>
          </p:nvPr>
        </p:nvSpPr>
        <p:spPr>
          <a:xfrm>
            <a:off x="538200" y="2449232"/>
            <a:ext cx="5271300" cy="385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Small Dataset: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Only 800 pairs used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Inconsistent quality across libraries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Other people fine tuning BART typically use ~1M Training Pairs</a:t>
            </a:r>
            <a:endParaRPr sz="2000"/>
          </a:p>
        </p:txBody>
      </p:sp>
      <p:sp>
        <p:nvSpPr>
          <p:cNvPr id="2064" name="Google Shape;2064;p171"/>
          <p:cNvSpPr txBox="1">
            <a:spLocks noGrp="1"/>
          </p:cNvSpPr>
          <p:nvPr>
            <p:ph type="body" idx="4"/>
          </p:nvPr>
        </p:nvSpPr>
        <p:spPr>
          <a:xfrm>
            <a:off x="6360271" y="2449189"/>
            <a:ext cx="5260800" cy="385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Parameters in Our Models: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Pegasus: 568M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BART: 406M 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T5: 220M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CodeBERT2GPT: 242M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Parameters in Larger Models: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GPT-3.5: 175B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GPT-4: 1.76T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Llama3: 8B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AU" sz="2000"/>
              <a:t>Llama3: 70B</a:t>
            </a:r>
            <a:endParaRPr sz="2000"/>
          </a:p>
        </p:txBody>
      </p:sp>
      <p:sp>
        <p:nvSpPr>
          <p:cNvPr id="2065" name="Google Shape;2065;p171"/>
          <p:cNvSpPr txBox="1">
            <a:spLocks noGrp="1"/>
          </p:cNvSpPr>
          <p:nvPr>
            <p:ph type="body" idx="1"/>
          </p:nvPr>
        </p:nvSpPr>
        <p:spPr>
          <a:xfrm>
            <a:off x="635000" y="1660469"/>
            <a:ext cx="5270400" cy="3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Data Quality</a:t>
            </a:r>
            <a:endParaRPr/>
          </a:p>
        </p:txBody>
      </p:sp>
      <p:sp>
        <p:nvSpPr>
          <p:cNvPr id="2066" name="Google Shape;2066;p171"/>
          <p:cNvSpPr txBox="1">
            <a:spLocks noGrp="1"/>
          </p:cNvSpPr>
          <p:nvPr>
            <p:ph type="body" idx="2"/>
          </p:nvPr>
        </p:nvSpPr>
        <p:spPr>
          <a:xfrm>
            <a:off x="6360267" y="1660467"/>
            <a:ext cx="5271300" cy="3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Resource Constraints</a:t>
            </a:r>
            <a:endParaRPr/>
          </a:p>
        </p:txBody>
      </p:sp>
      <p:sp>
        <p:nvSpPr>
          <p:cNvPr id="2067" name="Google Shape;2067;p171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Current Solution Limitations and Next Steps</a:t>
            </a:r>
            <a:endParaRPr/>
          </a:p>
        </p:txBody>
      </p:sp>
      <p:sp>
        <p:nvSpPr>
          <p:cNvPr id="2068" name="Google Shape;2068;p171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7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700">
                <a:solidFill>
                  <a:schemeClr val="dk1"/>
                </a:solidFill>
              </a:rPr>
              <a:t>14</a:t>
            </a:fld>
            <a:endParaRPr sz="1700">
              <a:solidFill>
                <a:schemeClr val="dk1"/>
              </a:solidFill>
            </a:endParaRPr>
          </a:p>
        </p:txBody>
      </p:sp>
      <p:sp>
        <p:nvSpPr>
          <p:cNvPr id="2075" name="Google Shape;2075;p172"/>
          <p:cNvSpPr txBox="1">
            <a:spLocks noGrp="1"/>
          </p:cNvSpPr>
          <p:nvPr>
            <p:ph type="body" idx="4294967295"/>
          </p:nvPr>
        </p:nvSpPr>
        <p:spPr>
          <a:xfrm>
            <a:off x="732475" y="1937700"/>
            <a:ext cx="39981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AU" sz="5000" b="1"/>
              <a:t>Extended Use Cases</a:t>
            </a:r>
            <a:endParaRPr sz="50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73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1900" cy="39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  <p:sp>
        <p:nvSpPr>
          <p:cNvPr id="2082" name="Google Shape;2082;p173"/>
          <p:cNvSpPr txBox="1"/>
          <p:nvPr/>
        </p:nvSpPr>
        <p:spPr>
          <a:xfrm>
            <a:off x="460400" y="1906850"/>
            <a:ext cx="5607900" cy="4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Challenge: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Developers often spend a significant amount of time writing comments to make code understandable and maintainable.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Impact: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Time spent on commenting can delay project timelines and affect productivity. According to a survey by </a:t>
            </a:r>
            <a:r>
              <a:rPr lang="en-A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JetBrains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, developers spend approximately 15-25% of their time on documentation, including comments.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 Overview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Automated Comment Generation Tool: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Uses advanced language models to understand the code context and generate relevant comments automatically.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Ensures consistent and high-quality comments across the codebase.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173"/>
          <p:cNvSpPr txBox="1"/>
          <p:nvPr/>
        </p:nvSpPr>
        <p:spPr>
          <a:xfrm>
            <a:off x="6235150" y="233825"/>
            <a:ext cx="5607900" cy="6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Key Features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Contextual Understanding: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Analyzes code structure and logic to provide meaningful comments.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Customization: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Allows developers to set specific commenting standards and styles.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Integration: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Easily integrates with popular IDEs and version control systems.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Industry Validation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DeepCode, acquired by Snyk, provides similar AI-driven code reviews and comment generation.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Increased Productivity: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Reduces time spent on writing comments. A study by </a:t>
            </a:r>
            <a:r>
              <a:rPr lang="en-A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Stripe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estimates that developers spend around 17.3 hours per week dealing with code maintenance, which includes writing comments.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Improved Code Quality: 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Enhances code readability and maintainability.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Consistency: 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Ensures uniform commenting standards across projects.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4" name="Google Shape;2084;p173"/>
          <p:cNvSpPr txBox="1">
            <a:spLocks noGrp="1"/>
          </p:cNvSpPr>
          <p:nvPr>
            <p:ph type="title"/>
          </p:nvPr>
        </p:nvSpPr>
        <p:spPr>
          <a:xfrm>
            <a:off x="538200" y="233825"/>
            <a:ext cx="53118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Automated Code Commenting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74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1900" cy="39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  <p:sp>
        <p:nvSpPr>
          <p:cNvPr id="2091" name="Google Shape;2091;p174"/>
          <p:cNvSpPr txBox="1"/>
          <p:nvPr/>
        </p:nvSpPr>
        <p:spPr>
          <a:xfrm>
            <a:off x="461975" y="2051550"/>
            <a:ext cx="5706900" cy="3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Challenge: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Creating detailed and accurate API documentation is time-consuming and prone to errors. According to Postman’s State of the API Report, 49% of developers consider the lack of detailed documentation a significant issue.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Impact: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Incomplete or outdated documentation can hinder API adoption and integration.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 Overview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Automated API Documentation Tool: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Generates comprehensive API documentation directly from codebases.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Ensures documentation is always up-to-date with code changes.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2" name="Google Shape;2092;p174"/>
          <p:cNvSpPr txBox="1"/>
          <p:nvPr/>
        </p:nvSpPr>
        <p:spPr>
          <a:xfrm>
            <a:off x="6342075" y="233825"/>
            <a:ext cx="5706900" cy="6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Key Features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Real-Time Updates: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Automatically updates documentation with every code change.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Multi-Format Support: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Generates documentation in various formats (HTML, Markdown, PDF).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Search and Navigation: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Includes search functionality and easy navigation through API endpoints.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Industry Validation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Postman offers automated documentation generation as part of their API platform, streamlining the API development lifecycle. Learn More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Time Savings: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Drastically reduces the time spent on manual documentation. </a:t>
            </a:r>
            <a:r>
              <a:rPr lang="en-A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Research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shows that poor documentation costs the industry $1.2 trillion annually in lost productivity.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Accuracy: 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Ensures documentation is always in sync with the latest code.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Enhanced Developer Experience: 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Provides clear and accessible API documentation for users.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3" name="Google Shape;2093;p174"/>
          <p:cNvSpPr txBox="1">
            <a:spLocks noGrp="1"/>
          </p:cNvSpPr>
          <p:nvPr>
            <p:ph type="title"/>
          </p:nvPr>
        </p:nvSpPr>
        <p:spPr>
          <a:xfrm>
            <a:off x="538200" y="233825"/>
            <a:ext cx="53118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Comprehensive API Documentation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75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1900" cy="39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17</a:t>
            </a:fld>
            <a:endParaRPr/>
          </a:p>
        </p:txBody>
      </p:sp>
      <p:sp>
        <p:nvSpPr>
          <p:cNvPr id="2100" name="Google Shape;2100;p175"/>
          <p:cNvSpPr txBox="1"/>
          <p:nvPr/>
        </p:nvSpPr>
        <p:spPr>
          <a:xfrm>
            <a:off x="461975" y="2309275"/>
            <a:ext cx="5745900" cy="3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Challenge: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Translating code from one programming language to another is a complex and error-prone process. According to a </a:t>
            </a:r>
            <a:r>
              <a:rPr lang="en-A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Stack Overflow Developer Survey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, 48.3% of developers work in multiple programming languages.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Impact: 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Language-specific expertise and manual translation efforts can slow down project timelines.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Solution Overview</a:t>
            </a:r>
            <a:endParaRPr sz="1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Automated Code Translation Tool:</a:t>
            </a:r>
            <a:endParaRPr sz="13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Converts code from one programming language to another with high accuracy.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Supports multiple programming languages and frameworks.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75"/>
          <p:cNvSpPr txBox="1"/>
          <p:nvPr/>
        </p:nvSpPr>
        <p:spPr>
          <a:xfrm>
            <a:off x="6342075" y="538175"/>
            <a:ext cx="57459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Key Features</a:t>
            </a:r>
            <a:endParaRPr sz="1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Multi-Language Support:</a:t>
            </a:r>
            <a:endParaRPr sz="13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Handles translation between major programming languages (e.g., Python to Java, JavaScript to TypeScript).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Syntax and Semantic Preservation:</a:t>
            </a:r>
            <a:endParaRPr sz="13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Maintains the original code’s logic and functionality.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Customizable Rules:</a:t>
            </a:r>
            <a:endParaRPr sz="13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Allows for customization to match specific coding standards and practices.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Industry Validation</a:t>
            </a:r>
            <a:endParaRPr sz="1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Example: 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Sourcegraph offers automated code translation and refactoring tools, helping developers manage multi-language codebases efficiently. Learn More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300" b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  <a:endParaRPr sz="13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Reduced Effort: 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Minimizes the need for manual translation.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Faster Development: 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Speeds up the process of adopting new languages and frameworks. </a:t>
            </a:r>
            <a:r>
              <a:rPr lang="en-A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Data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 shows developers spend an average of 13.5 hours per week dealing with technical debt, which includes language translation issues.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AU" sz="13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Consistency: </a:t>
            </a:r>
            <a:r>
              <a:rPr lang="en-AU" sz="1300">
                <a:latin typeface="Montserrat"/>
                <a:ea typeface="Montserrat"/>
                <a:cs typeface="Montserrat"/>
                <a:sym typeface="Montserrat"/>
              </a:rPr>
              <a:t>Ensures consistent code quality across different languages.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2" name="Google Shape;2102;p175"/>
          <p:cNvSpPr txBox="1">
            <a:spLocks noGrp="1"/>
          </p:cNvSpPr>
          <p:nvPr>
            <p:ph type="title"/>
          </p:nvPr>
        </p:nvSpPr>
        <p:spPr>
          <a:xfrm>
            <a:off x="538200" y="233825"/>
            <a:ext cx="53118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Code Translation between Languages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7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700">
                <a:solidFill>
                  <a:schemeClr val="dk1"/>
                </a:solidFill>
              </a:rPr>
              <a:t>18</a:t>
            </a:fld>
            <a:endParaRPr sz="1700">
              <a:solidFill>
                <a:schemeClr val="dk1"/>
              </a:solidFill>
            </a:endParaRPr>
          </a:p>
        </p:txBody>
      </p:sp>
      <p:sp>
        <p:nvSpPr>
          <p:cNvPr id="2109" name="Google Shape;2109;p176"/>
          <p:cNvSpPr txBox="1">
            <a:spLocks noGrp="1"/>
          </p:cNvSpPr>
          <p:nvPr>
            <p:ph type="body" idx="4294967295"/>
          </p:nvPr>
        </p:nvSpPr>
        <p:spPr>
          <a:xfrm>
            <a:off x="732475" y="1937700"/>
            <a:ext cx="39981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AU" sz="5000" b="1"/>
              <a:t>Future Roadmap</a:t>
            </a:r>
            <a:endParaRPr sz="50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77"/>
          <p:cNvSpPr txBox="1">
            <a:spLocks noGrp="1"/>
          </p:cNvSpPr>
          <p:nvPr>
            <p:ph type="sldNum" idx="12"/>
          </p:nvPr>
        </p:nvSpPr>
        <p:spPr>
          <a:xfrm>
            <a:off x="11631400" y="6333133"/>
            <a:ext cx="561900" cy="39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19</a:t>
            </a:fld>
            <a:endParaRPr/>
          </a:p>
        </p:txBody>
      </p:sp>
      <p:sp>
        <p:nvSpPr>
          <p:cNvPr id="2116" name="Google Shape;2116;p177"/>
          <p:cNvSpPr txBox="1">
            <a:spLocks noGrp="1"/>
          </p:cNvSpPr>
          <p:nvPr>
            <p:ph type="title"/>
          </p:nvPr>
        </p:nvSpPr>
        <p:spPr>
          <a:xfrm>
            <a:off x="538200" y="233833"/>
            <a:ext cx="110931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Phased Development Plan</a:t>
            </a:r>
            <a:endParaRPr/>
          </a:p>
        </p:txBody>
      </p:sp>
      <p:cxnSp>
        <p:nvCxnSpPr>
          <p:cNvPr id="2117" name="Google Shape;2117;p177"/>
          <p:cNvCxnSpPr/>
          <p:nvPr/>
        </p:nvCxnSpPr>
        <p:spPr>
          <a:xfrm>
            <a:off x="6079650" y="990600"/>
            <a:ext cx="10200" cy="5593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8" name="Google Shape;2118;p177"/>
          <p:cNvSpPr txBox="1">
            <a:spLocks noGrp="1"/>
          </p:cNvSpPr>
          <p:nvPr>
            <p:ph type="body" idx="4294967295"/>
          </p:nvPr>
        </p:nvSpPr>
        <p:spPr>
          <a:xfrm>
            <a:off x="515625" y="1489925"/>
            <a:ext cx="51594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b="1">
                <a:solidFill>
                  <a:schemeClr val="accent6"/>
                </a:solidFill>
              </a:rPr>
              <a:t>Phase 1: Proof of Concept (POC) Enhancement (1 Month)</a:t>
            </a:r>
            <a:endParaRPr sz="8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Development:</a:t>
            </a:r>
            <a:r>
              <a:rPr lang="en-AU" sz="700">
                <a:solidFill>
                  <a:srgbClr val="000000"/>
                </a:solidFill>
              </a:rPr>
              <a:t> Enhance current BERT model for improved contextual understanding. Fine-tune the model with diverse code snippets and documentation styles specific to Nutanix projects. Build VS-Code Extension.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Data:</a:t>
            </a:r>
            <a:r>
              <a:rPr lang="en-AU" sz="700">
                <a:solidFill>
                  <a:srgbClr val="000000"/>
                </a:solidFill>
              </a:rPr>
              <a:t> Internal Nutanix codebases with existing SDKs for customers. Open-source repositories relevant to Nutanix technologies.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Milestones and Expected Outcomes: </a:t>
            </a:r>
            <a:r>
              <a:rPr lang="en-AU" sz="700">
                <a:solidFill>
                  <a:srgbClr val="000000"/>
                </a:solidFill>
              </a:rPr>
              <a:t>Demonstrate successful generation of documentation for a diverse set of code snippets.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Metrics Tracking: </a:t>
            </a:r>
            <a:r>
              <a:rPr lang="en-AU" sz="700">
                <a:solidFill>
                  <a:srgbClr val="000000"/>
                </a:solidFill>
              </a:rPr>
              <a:t>BLEU score for documentation generation. Initial user satisfaction ratings from internal developer testing.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Feedback Incorporation: </a:t>
            </a:r>
            <a:r>
              <a:rPr lang="en-AU" sz="700">
                <a:solidFill>
                  <a:srgbClr val="000000"/>
                </a:solidFill>
              </a:rPr>
              <a:t>Collect developer feedback through structured surveys and focus group sessions. Refine model iteratively based on feedback to address key issues.</a:t>
            </a:r>
            <a:endParaRPr sz="700">
              <a:solidFill>
                <a:schemeClr val="accent6"/>
              </a:solidFill>
            </a:endParaRPr>
          </a:p>
        </p:txBody>
      </p:sp>
      <p:sp>
        <p:nvSpPr>
          <p:cNvPr id="2119" name="Google Shape;2119;p177"/>
          <p:cNvSpPr txBox="1">
            <a:spLocks noGrp="1"/>
          </p:cNvSpPr>
          <p:nvPr>
            <p:ph type="body" idx="4294967295"/>
          </p:nvPr>
        </p:nvSpPr>
        <p:spPr>
          <a:xfrm>
            <a:off x="6494475" y="1887538"/>
            <a:ext cx="51594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b="1">
                <a:solidFill>
                  <a:schemeClr val="accent6"/>
                </a:solidFill>
              </a:rPr>
              <a:t>Phase 2: Multi-Language Support (3 Months)</a:t>
            </a:r>
            <a:endParaRPr sz="8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Development:</a:t>
            </a:r>
            <a:r>
              <a:rPr lang="en-AU" sz="700">
                <a:solidFill>
                  <a:srgbClr val="000000"/>
                </a:solidFill>
              </a:rPr>
              <a:t> Expand the model to support multiple programming languages beyond Python and JSON (e.g., Java, JavaScript, C#, Go). Implement automatic language detection and appropriate model application.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Data:</a:t>
            </a:r>
            <a:r>
              <a:rPr lang="en-AU" sz="700">
                <a:solidFill>
                  <a:srgbClr val="000000"/>
                </a:solidFill>
              </a:rPr>
              <a:t> Nutanix’s multi-language codebases. Open-source multilingual code repositories.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Milestones and Expected Outcomes: </a:t>
            </a:r>
            <a:r>
              <a:rPr lang="en-AU" sz="700">
                <a:solidFill>
                  <a:srgbClr val="000000"/>
                </a:solidFill>
              </a:rPr>
              <a:t>Seamless documentation generation for at least five programming languages. Consistent performance across all supported languages.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Metrics Tracking: </a:t>
            </a:r>
            <a:r>
              <a:rPr lang="en-AU" sz="700">
                <a:solidFill>
                  <a:srgbClr val="000000"/>
                </a:solidFill>
              </a:rPr>
              <a:t>Language-specific accuracy and performance metrics. Adoption rates by Nutanix developers.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Feedback Incorporation: </a:t>
            </a:r>
            <a:r>
              <a:rPr lang="en-AU" sz="700">
                <a:solidFill>
                  <a:srgbClr val="000000"/>
                </a:solidFill>
              </a:rPr>
              <a:t>Regular feedback sessions with developers from teams privy to initial roll-outs  using team-specific learning sessions.</a:t>
            </a:r>
            <a:endParaRPr sz="700"/>
          </a:p>
        </p:txBody>
      </p:sp>
      <p:sp>
        <p:nvSpPr>
          <p:cNvPr id="2120" name="Google Shape;2120;p177"/>
          <p:cNvSpPr txBox="1">
            <a:spLocks noGrp="1"/>
          </p:cNvSpPr>
          <p:nvPr>
            <p:ph type="body" idx="4294967295"/>
          </p:nvPr>
        </p:nvSpPr>
        <p:spPr>
          <a:xfrm>
            <a:off x="538150" y="3323863"/>
            <a:ext cx="51594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b="1">
                <a:solidFill>
                  <a:schemeClr val="accent6"/>
                </a:solidFill>
              </a:rPr>
              <a:t>Phase 3: User Interface and Experience (UI/UX) Development (1.5 Months)</a:t>
            </a:r>
            <a:endParaRPr sz="8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Development:</a:t>
            </a:r>
            <a:r>
              <a:rPr lang="en-AU" sz="700">
                <a:solidFill>
                  <a:srgbClr val="000000"/>
                </a:solidFill>
              </a:rPr>
              <a:t> Design and develop a user-friendly interface for the SDK generator. Ensure easy integration with Nutanix’s existing development environments.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Milestones and Expected Outcomes: </a:t>
            </a:r>
            <a:r>
              <a:rPr lang="en-AU" sz="700">
                <a:solidFill>
                  <a:srgbClr val="000000"/>
                </a:solidFill>
              </a:rPr>
              <a:t>Intuitive interface with seamless navigation. High user satisfaction scores in UI/UX testing.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Metrics Tracking:</a:t>
            </a:r>
            <a:r>
              <a:rPr lang="en-AU" sz="700">
                <a:solidFill>
                  <a:srgbClr val="000000"/>
                </a:solidFill>
              </a:rPr>
              <a:t> User engagement metrics (time spent * number of interactions). UI/UX satisfaction ratings from internal surveys.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Feedback Incorporation: </a:t>
            </a:r>
            <a:r>
              <a:rPr lang="en-AU" sz="700">
                <a:solidFill>
                  <a:srgbClr val="000000"/>
                </a:solidFill>
              </a:rPr>
              <a:t>Conduct beta testing with Nutanix developers. Refine UI/UX based on feedback.</a:t>
            </a:r>
            <a:endParaRPr sz="700">
              <a:solidFill>
                <a:schemeClr val="accent6"/>
              </a:solidFill>
            </a:endParaRPr>
          </a:p>
        </p:txBody>
      </p:sp>
      <p:sp>
        <p:nvSpPr>
          <p:cNvPr id="2121" name="Google Shape;2121;p177"/>
          <p:cNvSpPr txBox="1">
            <a:spLocks noGrp="1"/>
          </p:cNvSpPr>
          <p:nvPr>
            <p:ph type="body" idx="4294967295"/>
          </p:nvPr>
        </p:nvSpPr>
        <p:spPr>
          <a:xfrm>
            <a:off x="6471950" y="3683000"/>
            <a:ext cx="51594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b="1">
                <a:solidFill>
                  <a:schemeClr val="accent6"/>
                </a:solidFill>
              </a:rPr>
              <a:t>Phase 4: Integration with Nutanix Development Tools (4 Months)</a:t>
            </a:r>
            <a:endParaRPr sz="8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Development: </a:t>
            </a:r>
            <a:r>
              <a:rPr lang="en-AU" sz="700">
                <a:solidFill>
                  <a:srgbClr val="000000"/>
                </a:solidFill>
              </a:rPr>
              <a:t>Develop plugins/extensions for Nutanix’s internal development tools and environments. Ensure seamless functionality and minimal performance overhead.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Milestones and Expected Outcomes: </a:t>
            </a:r>
            <a:r>
              <a:rPr lang="en-AU" sz="700">
                <a:solidFill>
                  <a:srgbClr val="000000"/>
                </a:solidFill>
              </a:rPr>
              <a:t>API documentation for internal tool integration. Functional plugins/extensions for major Nutanix development tools. High adoption rates among Nutanix developers.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Metrics Tracking: </a:t>
            </a:r>
            <a:r>
              <a:rPr lang="en-AU" sz="700">
                <a:solidFill>
                  <a:srgbClr val="000000"/>
                </a:solidFill>
              </a:rPr>
              <a:t>Plugin download and usage statistics. Performance metrics (Speed of SDK - productivity increase) of plugins.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Feedback Incorporation:</a:t>
            </a:r>
            <a:r>
              <a:rPr lang="en-AU" sz="700">
                <a:solidFill>
                  <a:srgbClr val="000000"/>
                </a:solidFill>
              </a:rPr>
              <a:t> Continuous improvements based on user input.</a:t>
            </a:r>
            <a:endParaRPr sz="700"/>
          </a:p>
        </p:txBody>
      </p:sp>
      <p:sp>
        <p:nvSpPr>
          <p:cNvPr id="2122" name="Google Shape;2122;p177"/>
          <p:cNvSpPr txBox="1">
            <a:spLocks noGrp="1"/>
          </p:cNvSpPr>
          <p:nvPr>
            <p:ph type="body" idx="4294967295"/>
          </p:nvPr>
        </p:nvSpPr>
        <p:spPr>
          <a:xfrm>
            <a:off x="538150" y="4749800"/>
            <a:ext cx="51594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b="1">
                <a:solidFill>
                  <a:schemeClr val="accent6"/>
                </a:solidFill>
              </a:rPr>
              <a:t>Phase 5: Full Product Roll-Out and Internal Training (1 Month)</a:t>
            </a:r>
            <a:endParaRPr sz="8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Development:</a:t>
            </a:r>
            <a:r>
              <a:rPr lang="en-AU" sz="700">
                <a:solidFill>
                  <a:srgbClr val="000000"/>
                </a:solidFill>
              </a:rPr>
              <a:t> Finalize all features and ensure product stability. Develop comprehensive training programs for Nutanix developers tailored to Nutanix’s development practices.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Milestones and Expected Outcomes: </a:t>
            </a:r>
            <a:r>
              <a:rPr lang="en-AU" sz="700">
                <a:solidFill>
                  <a:srgbClr val="000000"/>
                </a:solidFill>
              </a:rPr>
              <a:t>High adoption and engagement rates among Nutanix developers. Reduced code documentation time and adherence to best practices.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Metrics Tracking:</a:t>
            </a:r>
            <a:r>
              <a:rPr lang="en-AU" sz="700">
                <a:solidFill>
                  <a:srgbClr val="000000"/>
                </a:solidFill>
              </a:rPr>
              <a:t> User satisfaction. Training program effectiveness (post-training competency assessments).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Feedback Incorporation: </a:t>
            </a:r>
            <a:r>
              <a:rPr lang="en-AU" sz="700">
                <a:solidFill>
                  <a:srgbClr val="000000"/>
                </a:solidFill>
              </a:rPr>
              <a:t>Post-training feedback collection.</a:t>
            </a:r>
            <a:endParaRPr sz="700">
              <a:solidFill>
                <a:schemeClr val="accent6"/>
              </a:solidFill>
            </a:endParaRPr>
          </a:p>
        </p:txBody>
      </p:sp>
      <p:sp>
        <p:nvSpPr>
          <p:cNvPr id="2123" name="Google Shape;2123;p177"/>
          <p:cNvSpPr txBox="1">
            <a:spLocks noGrp="1"/>
          </p:cNvSpPr>
          <p:nvPr>
            <p:ph type="body" idx="4294967295"/>
          </p:nvPr>
        </p:nvSpPr>
        <p:spPr>
          <a:xfrm>
            <a:off x="6471950" y="5326050"/>
            <a:ext cx="5159400" cy="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b="1">
                <a:solidFill>
                  <a:schemeClr val="accent6"/>
                </a:solidFill>
              </a:rPr>
              <a:t>Phase 6: Post-Launch Support and Continuous Improvement (Ongoing)</a:t>
            </a:r>
            <a:endParaRPr sz="8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Development: </a:t>
            </a:r>
            <a:r>
              <a:rPr lang="en-AU" sz="700"/>
              <a:t>Establish monitoring and support team. Regul</a:t>
            </a:r>
            <a:r>
              <a:rPr lang="en-AU" sz="700">
                <a:solidFill>
                  <a:srgbClr val="000000"/>
                </a:solidFill>
              </a:rPr>
              <a:t>ar updates and feature additions based on user feedback.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Milestones: </a:t>
            </a:r>
            <a:r>
              <a:rPr lang="en-AU" sz="700">
                <a:solidFill>
                  <a:srgbClr val="000000"/>
                </a:solidFill>
              </a:rPr>
              <a:t>Regular release of new features and improvements.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Metrics Tracking: </a:t>
            </a:r>
            <a:r>
              <a:rPr lang="en-AU" sz="700">
                <a:solidFill>
                  <a:srgbClr val="000000"/>
                </a:solidFill>
              </a:rPr>
              <a:t>Support response time. User satisfaction and net promoter scores (NPS).</a:t>
            </a:r>
            <a:endParaRPr sz="7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accent6"/>
                </a:solidFill>
              </a:rPr>
              <a:t>Feedback Incorporation:</a:t>
            </a:r>
            <a:r>
              <a:rPr lang="en-AU" sz="700">
                <a:solidFill>
                  <a:srgbClr val="000000"/>
                </a:solidFill>
              </a:rPr>
              <a:t> Continuous improvement based on ongoing feedback. Regular communication with users about updates and improvements.</a:t>
            </a:r>
            <a:endParaRPr sz="700">
              <a:solidFill>
                <a:srgbClr val="000000"/>
              </a:solidFill>
            </a:endParaRPr>
          </a:p>
        </p:txBody>
      </p:sp>
      <p:cxnSp>
        <p:nvCxnSpPr>
          <p:cNvPr id="2124" name="Google Shape;2124;p177"/>
          <p:cNvCxnSpPr/>
          <p:nvPr/>
        </p:nvCxnSpPr>
        <p:spPr>
          <a:xfrm rot="10800000" flipH="1">
            <a:off x="6115613" y="1946813"/>
            <a:ext cx="353100" cy="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5" name="Google Shape;2125;p177"/>
          <p:cNvCxnSpPr/>
          <p:nvPr/>
        </p:nvCxnSpPr>
        <p:spPr>
          <a:xfrm rot="10800000" flipH="1">
            <a:off x="6115625" y="3742563"/>
            <a:ext cx="353100" cy="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6" name="Google Shape;2126;p177"/>
          <p:cNvCxnSpPr/>
          <p:nvPr/>
        </p:nvCxnSpPr>
        <p:spPr>
          <a:xfrm rot="10800000" flipH="1">
            <a:off x="6104350" y="5385913"/>
            <a:ext cx="353100" cy="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7" name="Google Shape;2127;p177"/>
          <p:cNvCxnSpPr/>
          <p:nvPr/>
        </p:nvCxnSpPr>
        <p:spPr>
          <a:xfrm rot="10800000" flipH="1">
            <a:off x="5700788" y="1558713"/>
            <a:ext cx="353100" cy="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" name="Google Shape;2128;p177"/>
          <p:cNvCxnSpPr/>
          <p:nvPr/>
        </p:nvCxnSpPr>
        <p:spPr>
          <a:xfrm rot="10800000" flipH="1">
            <a:off x="5712050" y="3396138"/>
            <a:ext cx="353100" cy="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9" name="Google Shape;2129;p177"/>
          <p:cNvCxnSpPr/>
          <p:nvPr/>
        </p:nvCxnSpPr>
        <p:spPr>
          <a:xfrm rot="10800000" flipH="1">
            <a:off x="5700800" y="4817863"/>
            <a:ext cx="353100" cy="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60"/>
          <p:cNvSpPr txBox="1">
            <a:spLocks noGrp="1"/>
          </p:cNvSpPr>
          <p:nvPr>
            <p:ph type="body" idx="1"/>
          </p:nvPr>
        </p:nvSpPr>
        <p:spPr>
          <a:xfrm>
            <a:off x="-151375" y="1921400"/>
            <a:ext cx="55407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AU" sz="4000"/>
              <a:t>Agenda</a:t>
            </a:r>
            <a:endParaRPr sz="4000"/>
          </a:p>
        </p:txBody>
      </p:sp>
      <p:sp>
        <p:nvSpPr>
          <p:cNvPr id="1901" name="Google Shape;1901;p160"/>
          <p:cNvSpPr txBox="1">
            <a:spLocks noGrp="1"/>
          </p:cNvSpPr>
          <p:nvPr>
            <p:ph type="ftr" idx="11"/>
          </p:nvPr>
        </p:nvSpPr>
        <p:spPr>
          <a:xfrm>
            <a:off x="717600" y="8400711"/>
            <a:ext cx="45027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AU"/>
              <a:t>Nutanix Confidential</a:t>
            </a:r>
            <a:endParaRPr/>
          </a:p>
        </p:txBody>
      </p:sp>
      <p:graphicFrame>
        <p:nvGraphicFramePr>
          <p:cNvPr id="1902" name="Google Shape;1902;p160"/>
          <p:cNvGraphicFramePr/>
          <p:nvPr/>
        </p:nvGraphicFramePr>
        <p:xfrm>
          <a:off x="5346125" y="1535608"/>
          <a:ext cx="6726475" cy="4164300"/>
        </p:xfrm>
        <a:graphic>
          <a:graphicData uri="http://schemas.openxmlformats.org/drawingml/2006/table">
            <a:tbl>
              <a:tblPr>
                <a:noFill/>
                <a:tableStyleId>{900CB509-7103-43BF-BA3C-5B33635A0BE8}</a:tableStyleId>
              </a:tblPr>
              <a:tblGrid>
                <a:gridCol w="126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AU" sz="2000" u="none" strike="noStrike" cap="none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</a:t>
                      </a:r>
                      <a:endParaRPr sz="15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AU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Problem Statement</a:t>
                      </a:r>
                      <a:endParaRPr sz="19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AU" sz="2000" u="none" strike="noStrike" cap="none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AU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Solution</a:t>
                      </a:r>
                      <a:endParaRPr sz="19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AU" sz="2000" u="none" strike="noStrike" cap="none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AU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Technical Details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AU" sz="2000" u="none" strike="noStrike" cap="none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4</a:t>
                      </a:r>
                      <a:endParaRPr sz="15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AU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Extended Use Cases</a:t>
                      </a:r>
                      <a:endParaRPr sz="1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AU" sz="20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AU" sz="1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Future Roadmap</a:t>
                      </a:r>
                      <a:endParaRPr sz="19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03" name="Google Shape;1903;p160"/>
          <p:cNvSpPr txBox="1">
            <a:spLocks noGrp="1"/>
          </p:cNvSpPr>
          <p:nvPr>
            <p:ph type="sldNum" idx="12"/>
          </p:nvPr>
        </p:nvSpPr>
        <p:spPr>
          <a:xfrm>
            <a:off x="15508311" y="8444178"/>
            <a:ext cx="679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7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700">
                <a:solidFill>
                  <a:schemeClr val="dk1"/>
                </a:solidFill>
              </a:rPr>
              <a:t>20</a:t>
            </a:fld>
            <a:endParaRPr sz="1700">
              <a:solidFill>
                <a:schemeClr val="dk1"/>
              </a:solidFill>
            </a:endParaRPr>
          </a:p>
        </p:txBody>
      </p:sp>
      <p:sp>
        <p:nvSpPr>
          <p:cNvPr id="2136" name="Google Shape;2136;p178"/>
          <p:cNvSpPr txBox="1">
            <a:spLocks noGrp="1"/>
          </p:cNvSpPr>
          <p:nvPr>
            <p:ph type="body" idx="4294967295"/>
          </p:nvPr>
        </p:nvSpPr>
        <p:spPr>
          <a:xfrm>
            <a:off x="732475" y="1937700"/>
            <a:ext cx="39981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AU" sz="5000" b="1"/>
              <a:t>Thank You</a:t>
            </a:r>
            <a:endParaRPr sz="5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6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700">
                <a:solidFill>
                  <a:schemeClr val="dk1"/>
                </a:solidFill>
              </a:rPr>
              <a:t>3</a:t>
            </a:fld>
            <a:endParaRPr sz="1700">
              <a:solidFill>
                <a:schemeClr val="dk1"/>
              </a:solidFill>
            </a:endParaRPr>
          </a:p>
        </p:txBody>
      </p:sp>
      <p:sp>
        <p:nvSpPr>
          <p:cNvPr id="1910" name="Google Shape;1910;p161"/>
          <p:cNvSpPr txBox="1">
            <a:spLocks noGrp="1"/>
          </p:cNvSpPr>
          <p:nvPr>
            <p:ph type="body" idx="4294967295"/>
          </p:nvPr>
        </p:nvSpPr>
        <p:spPr>
          <a:xfrm>
            <a:off x="717600" y="1937700"/>
            <a:ext cx="39981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AU" sz="5000" b="1"/>
              <a:t>Problem Statement</a:t>
            </a:r>
            <a:endParaRPr sz="50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62"/>
          <p:cNvSpPr>
            <a:spLocks noGrp="1"/>
          </p:cNvSpPr>
          <p:nvPr>
            <p:ph type="pic" idx="2"/>
          </p:nvPr>
        </p:nvSpPr>
        <p:spPr>
          <a:xfrm>
            <a:off x="573468" y="3219629"/>
            <a:ext cx="2472000" cy="2328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17" name="Google Shape;1917;p162"/>
          <p:cNvSpPr>
            <a:spLocks noGrp="1"/>
          </p:cNvSpPr>
          <p:nvPr>
            <p:ph type="pic" idx="3"/>
          </p:nvPr>
        </p:nvSpPr>
        <p:spPr>
          <a:xfrm>
            <a:off x="3390733" y="3218905"/>
            <a:ext cx="2472000" cy="233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18" name="Google Shape;1918;p162"/>
          <p:cNvSpPr>
            <a:spLocks noGrp="1"/>
          </p:cNvSpPr>
          <p:nvPr>
            <p:ph type="pic" idx="4"/>
          </p:nvPr>
        </p:nvSpPr>
        <p:spPr>
          <a:xfrm>
            <a:off x="6341967" y="3218905"/>
            <a:ext cx="2472000" cy="233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19" name="Google Shape;1919;p162"/>
          <p:cNvSpPr>
            <a:spLocks noGrp="1"/>
          </p:cNvSpPr>
          <p:nvPr>
            <p:ph type="pic" idx="5"/>
          </p:nvPr>
        </p:nvSpPr>
        <p:spPr>
          <a:xfrm>
            <a:off x="9159232" y="3218916"/>
            <a:ext cx="2472000" cy="2334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20" name="Google Shape;1920;p162"/>
          <p:cNvSpPr txBox="1">
            <a:spLocks noGrp="1"/>
          </p:cNvSpPr>
          <p:nvPr>
            <p:ph type="title"/>
          </p:nvPr>
        </p:nvSpPr>
        <p:spPr>
          <a:xfrm>
            <a:off x="574450" y="538186"/>
            <a:ext cx="110187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Problem Statement</a:t>
            </a:r>
            <a:endParaRPr/>
          </a:p>
        </p:txBody>
      </p:sp>
      <p:sp>
        <p:nvSpPr>
          <p:cNvPr id="1921" name="Google Shape;1921;p162"/>
          <p:cNvSpPr txBox="1">
            <a:spLocks noGrp="1"/>
          </p:cNvSpPr>
          <p:nvPr>
            <p:ph type="body" idx="1"/>
          </p:nvPr>
        </p:nvSpPr>
        <p:spPr>
          <a:xfrm>
            <a:off x="538200" y="5624833"/>
            <a:ext cx="2472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62"/>
          <p:cNvSpPr txBox="1">
            <a:spLocks noGrp="1"/>
          </p:cNvSpPr>
          <p:nvPr>
            <p:ph type="body" idx="6"/>
          </p:nvPr>
        </p:nvSpPr>
        <p:spPr>
          <a:xfrm>
            <a:off x="3390733" y="5624833"/>
            <a:ext cx="2472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62"/>
          <p:cNvSpPr txBox="1">
            <a:spLocks noGrp="1"/>
          </p:cNvSpPr>
          <p:nvPr>
            <p:ph type="body" idx="7"/>
          </p:nvPr>
        </p:nvSpPr>
        <p:spPr>
          <a:xfrm>
            <a:off x="6341967" y="5624833"/>
            <a:ext cx="2472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62"/>
          <p:cNvSpPr txBox="1">
            <a:spLocks noGrp="1"/>
          </p:cNvSpPr>
          <p:nvPr>
            <p:ph type="body" idx="8"/>
          </p:nvPr>
        </p:nvSpPr>
        <p:spPr>
          <a:xfrm>
            <a:off x="9159233" y="5624833"/>
            <a:ext cx="24720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162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  <p:sp>
        <p:nvSpPr>
          <p:cNvPr id="1926" name="Google Shape;1926;p162"/>
          <p:cNvSpPr txBox="1">
            <a:spLocks noGrp="1"/>
          </p:cNvSpPr>
          <p:nvPr>
            <p:ph type="body" idx="9"/>
          </p:nvPr>
        </p:nvSpPr>
        <p:spPr>
          <a:xfrm>
            <a:off x="536200" y="1660467"/>
            <a:ext cx="11095200" cy="15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Developers encounter numerous challenges in creating and maintaining code documentation and generating Software Development Kits (SDKs). These issues significantly impact their productivity and project timelines.</a:t>
            </a:r>
            <a:endParaRPr/>
          </a:p>
        </p:txBody>
      </p:sp>
      <p:grpSp>
        <p:nvGrpSpPr>
          <p:cNvPr id="1927" name="Google Shape;1927;p162"/>
          <p:cNvGrpSpPr/>
          <p:nvPr/>
        </p:nvGrpSpPr>
        <p:grpSpPr>
          <a:xfrm>
            <a:off x="538128" y="5441571"/>
            <a:ext cx="11290958" cy="891698"/>
            <a:chOff x="1593000" y="2322568"/>
            <a:chExt cx="5957975" cy="643500"/>
          </a:xfrm>
        </p:grpSpPr>
        <p:sp>
          <p:nvSpPr>
            <p:cNvPr id="1928" name="Google Shape;1928;p1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29" name="Google Shape;1929;p1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30" name="Google Shape;1930;p1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31" name="Google Shape;1931;p1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Lack of Standardisation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32" name="Google Shape;1932;p1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7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33" name="Google Shape;1933;p1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802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3500">
                  <a:solidFill>
                    <a:srgbClr val="FFFFFF"/>
                  </a:solidFill>
                  <a:latin typeface="Montserrat Thin"/>
                  <a:ea typeface="Montserrat Thin"/>
                  <a:cs typeface="Montserrat Thin"/>
                  <a:sym typeface="Montserrat Thin"/>
                </a:rPr>
                <a:t>04</a:t>
              </a:r>
              <a:endParaRPr sz="35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endParaRPr>
            </a:p>
          </p:txBody>
        </p:sp>
        <p:sp>
          <p:nvSpPr>
            <p:cNvPr id="1934" name="Google Shape;1934;p1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100"/>
                <a:buFont typeface="Montserrat"/>
                <a:buChar char="●"/>
              </a:pPr>
              <a:r>
                <a:rPr lang="en-AU" sz="1100">
                  <a:solidFill>
                    <a:srgbClr val="701C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universal standard for documentation and SDKs, leading to wide variance in quality and usability</a:t>
              </a:r>
              <a:endParaRPr sz="1100">
                <a:solidFill>
                  <a:srgbClr val="701C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100"/>
                <a:buFont typeface="Montserrat"/>
                <a:buChar char="●"/>
              </a:pPr>
              <a:r>
                <a:rPr lang="en-AU" sz="1100">
                  <a:solidFill>
                    <a:srgbClr val="701C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Developers often navigate through poorly documented APIs and SDKs, which can be frustrating and time-consuming</a:t>
              </a:r>
              <a:endParaRPr sz="1100">
                <a:solidFill>
                  <a:srgbClr val="701C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35" name="Google Shape;1935;p162"/>
          <p:cNvGrpSpPr/>
          <p:nvPr/>
        </p:nvGrpSpPr>
        <p:grpSpPr>
          <a:xfrm>
            <a:off x="538128" y="4534129"/>
            <a:ext cx="11290958" cy="891698"/>
            <a:chOff x="1593000" y="2322568"/>
            <a:chExt cx="5957975" cy="643500"/>
          </a:xfrm>
        </p:grpSpPr>
        <p:sp>
          <p:nvSpPr>
            <p:cNvPr id="1936" name="Google Shape;1936;p1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37" name="Google Shape;1937;p1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38" name="Google Shape;1938;p1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39" name="Google Shape;1939;p1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Complexity and Comprehensiveness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40" name="Google Shape;1940;p1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7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41" name="Google Shape;1941;p1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802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3500">
                  <a:solidFill>
                    <a:srgbClr val="FFFFFF"/>
                  </a:solidFill>
                  <a:latin typeface="Montserrat Thin"/>
                  <a:ea typeface="Montserrat Thin"/>
                  <a:cs typeface="Montserrat Thin"/>
                  <a:sym typeface="Montserrat Thin"/>
                </a:rPr>
                <a:t>03</a:t>
              </a:r>
              <a:endParaRPr sz="35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endParaRPr>
            </a:p>
          </p:txBody>
        </p:sp>
        <p:sp>
          <p:nvSpPr>
            <p:cNvPr id="1942" name="Google Shape;1942;p1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100"/>
                <a:buFont typeface="Montserrat"/>
                <a:buChar char="●"/>
              </a:pPr>
              <a:r>
                <a:rPr lang="en-AU" sz="1100">
                  <a:solidFill>
                    <a:srgbClr val="701C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Creating SDKs requires comprehensive guides, code samples, and integration steps for various use cases and expertise levels</a:t>
              </a:r>
              <a:endParaRPr sz="1100">
                <a:solidFill>
                  <a:srgbClr val="701C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100"/>
                <a:buFont typeface="Montserrat"/>
                <a:buChar char="●"/>
              </a:pPr>
              <a:r>
                <a:rPr lang="en-AU" sz="1100">
                  <a:solidFill>
                    <a:srgbClr val="701C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 complexity often results in incomplete or overly complicated SDKs, making them difficult to use and adopt</a:t>
              </a:r>
              <a:endParaRPr sz="1100">
                <a:solidFill>
                  <a:srgbClr val="701C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43" name="Google Shape;1943;p162"/>
          <p:cNvGrpSpPr/>
          <p:nvPr/>
        </p:nvGrpSpPr>
        <p:grpSpPr>
          <a:xfrm>
            <a:off x="538128" y="3626651"/>
            <a:ext cx="11290958" cy="891698"/>
            <a:chOff x="1593000" y="2322568"/>
            <a:chExt cx="5957975" cy="643500"/>
          </a:xfrm>
        </p:grpSpPr>
        <p:sp>
          <p:nvSpPr>
            <p:cNvPr id="1944" name="Google Shape;1944;p1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45" name="Google Shape;1945;p1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46" name="Google Shape;1946;p1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47" name="Google Shape;1947;p1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Consistency and Accuracy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48" name="Google Shape;1948;p1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7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49" name="Google Shape;1949;p1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802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3500">
                  <a:solidFill>
                    <a:srgbClr val="FFFFFF"/>
                  </a:solidFill>
                  <a:latin typeface="Montserrat Thin"/>
                  <a:ea typeface="Montserrat Thin"/>
                  <a:cs typeface="Montserrat Thin"/>
                  <a:sym typeface="Montserrat Thin"/>
                </a:rPr>
                <a:t>02</a:t>
              </a:r>
              <a:endParaRPr sz="35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endParaRPr>
            </a:p>
          </p:txBody>
        </p:sp>
        <p:sp>
          <p:nvSpPr>
            <p:cNvPr id="1950" name="Google Shape;1950;p1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100"/>
                <a:buFont typeface="Montserrat"/>
                <a:buChar char="●"/>
              </a:pPr>
              <a:r>
                <a:rPr lang="en-AU" sz="1100">
                  <a:solidFill>
                    <a:srgbClr val="701C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Ensuring that documentation is up-to-date and consistent with the codebase is a continuous struggle</a:t>
              </a:r>
              <a:endParaRPr sz="1100">
                <a:solidFill>
                  <a:srgbClr val="701C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100"/>
                <a:buFont typeface="Montserrat"/>
                <a:buChar char="●"/>
              </a:pPr>
              <a:r>
                <a:rPr lang="en-AU" sz="1100">
                  <a:solidFill>
                    <a:srgbClr val="701C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Outdated or incorrect documentation leads  to confusion and errors</a:t>
              </a:r>
              <a:endParaRPr sz="1100">
                <a:solidFill>
                  <a:srgbClr val="701C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51" name="Google Shape;1951;p162"/>
          <p:cNvGrpSpPr/>
          <p:nvPr/>
        </p:nvGrpSpPr>
        <p:grpSpPr>
          <a:xfrm>
            <a:off x="538128" y="2719220"/>
            <a:ext cx="11290958" cy="891698"/>
            <a:chOff x="1593000" y="2322568"/>
            <a:chExt cx="5957975" cy="643500"/>
          </a:xfrm>
        </p:grpSpPr>
        <p:sp>
          <p:nvSpPr>
            <p:cNvPr id="1952" name="Google Shape;1952;p16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53" name="Google Shape;1953;p16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54" name="Google Shape;1954;p16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55" name="Google Shape;1955;p16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0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Time Consumption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56" name="Google Shape;1956;p16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71E86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57" name="Google Shape;1957;p16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802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3500">
                  <a:solidFill>
                    <a:srgbClr val="FFFFFF"/>
                  </a:solidFill>
                  <a:latin typeface="Montserrat Thin"/>
                  <a:ea typeface="Montserrat Thin"/>
                  <a:cs typeface="Montserrat Thin"/>
                  <a:sym typeface="Montserrat Thin"/>
                </a:rPr>
                <a:t>01</a:t>
              </a:r>
              <a:endParaRPr sz="35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endParaRPr>
            </a:p>
          </p:txBody>
        </p:sp>
        <p:sp>
          <p:nvSpPr>
            <p:cNvPr id="1958" name="Google Shape;1958;p162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100"/>
                <a:buFont typeface="Montserrat"/>
                <a:buChar char="●"/>
              </a:pPr>
              <a:r>
                <a:rPr lang="en-AU" sz="1100">
                  <a:solidFill>
                    <a:srgbClr val="701C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Developers spend substantial amount of time writing and maintaining documentation</a:t>
              </a:r>
              <a:endParaRPr sz="1100">
                <a:solidFill>
                  <a:srgbClr val="701C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1C7F"/>
                </a:buClr>
                <a:buSzPts val="1100"/>
                <a:buFont typeface="Montserrat"/>
                <a:buChar char="●"/>
              </a:pPr>
              <a:r>
                <a:rPr lang="en-AU" sz="1100">
                  <a:solidFill>
                    <a:srgbClr val="701C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Big detraction from coding and feature development</a:t>
              </a:r>
              <a:endParaRPr sz="1100">
                <a:solidFill>
                  <a:srgbClr val="701C7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63"/>
          <p:cNvSpPr txBox="1">
            <a:spLocks noGrp="1"/>
          </p:cNvSpPr>
          <p:nvPr>
            <p:ph type="title"/>
          </p:nvPr>
        </p:nvSpPr>
        <p:spPr>
          <a:xfrm>
            <a:off x="595433" y="538633"/>
            <a:ext cx="110361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Time Wasted in Documentation</a:t>
            </a:r>
            <a:endParaRPr/>
          </a:p>
        </p:txBody>
      </p:sp>
      <p:sp>
        <p:nvSpPr>
          <p:cNvPr id="1965" name="Google Shape;1965;p163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  <p:pic>
        <p:nvPicPr>
          <p:cNvPr id="1966" name="Google Shape;1966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450" y="1658950"/>
            <a:ext cx="2314873" cy="395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775" y="2728138"/>
            <a:ext cx="1768225" cy="337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975" y="2501100"/>
            <a:ext cx="2030850" cy="3005679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163"/>
          <p:cNvSpPr txBox="1"/>
          <p:nvPr/>
        </p:nvSpPr>
        <p:spPr>
          <a:xfrm>
            <a:off x="492200" y="6024650"/>
            <a:ext cx="2918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-AU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Codeacademy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63"/>
          <p:cNvSpPr txBox="1"/>
          <p:nvPr/>
        </p:nvSpPr>
        <p:spPr>
          <a:xfrm>
            <a:off x="4288700" y="5850000"/>
            <a:ext cx="6465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-AU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GitHub Blog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1" name="Google Shape;1971;p163"/>
          <p:cNvSpPr txBox="1"/>
          <p:nvPr/>
        </p:nvSpPr>
        <p:spPr>
          <a:xfrm>
            <a:off x="8930025" y="6288575"/>
            <a:ext cx="209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-AU" sz="1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Tidelift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6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700">
                <a:solidFill>
                  <a:schemeClr val="dk1"/>
                </a:solidFill>
              </a:rPr>
              <a:t>6</a:t>
            </a:fld>
            <a:endParaRPr sz="1700">
              <a:solidFill>
                <a:schemeClr val="dk1"/>
              </a:solidFill>
            </a:endParaRPr>
          </a:p>
        </p:txBody>
      </p:sp>
      <p:sp>
        <p:nvSpPr>
          <p:cNvPr id="1978" name="Google Shape;1978;p164"/>
          <p:cNvSpPr txBox="1">
            <a:spLocks noGrp="1"/>
          </p:cNvSpPr>
          <p:nvPr>
            <p:ph type="body" idx="4294967295"/>
          </p:nvPr>
        </p:nvSpPr>
        <p:spPr>
          <a:xfrm>
            <a:off x="732475" y="1937700"/>
            <a:ext cx="39981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AU" sz="5000" b="1"/>
              <a:t>Solution</a:t>
            </a:r>
            <a:endParaRPr sz="5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65"/>
          <p:cNvSpPr txBox="1">
            <a:spLocks noGrp="1"/>
          </p:cNvSpPr>
          <p:nvPr>
            <p:ph type="body" idx="1"/>
          </p:nvPr>
        </p:nvSpPr>
        <p:spPr>
          <a:xfrm>
            <a:off x="635000" y="1660469"/>
            <a:ext cx="5270400" cy="3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Generate Documentation</a:t>
            </a:r>
            <a:endParaRPr/>
          </a:p>
        </p:txBody>
      </p:sp>
      <p:sp>
        <p:nvSpPr>
          <p:cNvPr id="1985" name="Google Shape;1985;p165"/>
          <p:cNvSpPr txBox="1">
            <a:spLocks noGrp="1"/>
          </p:cNvSpPr>
          <p:nvPr>
            <p:ph type="body" idx="2"/>
          </p:nvPr>
        </p:nvSpPr>
        <p:spPr>
          <a:xfrm>
            <a:off x="6360267" y="1660467"/>
            <a:ext cx="5271300" cy="3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Write Example Code</a:t>
            </a:r>
            <a:endParaRPr/>
          </a:p>
        </p:txBody>
      </p:sp>
      <p:sp>
        <p:nvSpPr>
          <p:cNvPr id="1986" name="Google Shape;1986;p165"/>
          <p:cNvSpPr txBox="1">
            <a:spLocks noGrp="1"/>
          </p:cNvSpPr>
          <p:nvPr>
            <p:ph type="body" idx="3"/>
          </p:nvPr>
        </p:nvSpPr>
        <p:spPr>
          <a:xfrm>
            <a:off x="538200" y="2449167"/>
            <a:ext cx="5271300" cy="13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AU"/>
              <a:t>Based on your code, understands context and generates documentation as professional as popular python libraries.</a:t>
            </a:r>
            <a:endParaRPr/>
          </a:p>
        </p:txBody>
      </p:sp>
      <p:sp>
        <p:nvSpPr>
          <p:cNvPr id="1987" name="Google Shape;1987;p165"/>
          <p:cNvSpPr txBox="1">
            <a:spLocks noGrp="1"/>
          </p:cNvSpPr>
          <p:nvPr>
            <p:ph type="title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000">
                <a:latin typeface="Montserrat"/>
                <a:ea typeface="Montserrat"/>
                <a:cs typeface="Montserrat"/>
                <a:sym typeface="Montserrat"/>
              </a:rPr>
              <a:t>Feature Highlights</a:t>
            </a:r>
            <a:endParaRPr sz="3000"/>
          </a:p>
        </p:txBody>
      </p:sp>
      <p:sp>
        <p:nvSpPr>
          <p:cNvPr id="1988" name="Google Shape;1988;p165"/>
          <p:cNvSpPr txBox="1">
            <a:spLocks noGrp="1"/>
          </p:cNvSpPr>
          <p:nvPr>
            <p:ph type="body" idx="4"/>
          </p:nvPr>
        </p:nvSpPr>
        <p:spPr>
          <a:xfrm>
            <a:off x="6360267" y="2449167"/>
            <a:ext cx="5260800" cy="13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AU"/>
              <a:t>Writes example code to the function you are writing. It helps you and the team to understand your code much better!</a:t>
            </a:r>
            <a:endParaRPr/>
          </a:p>
        </p:txBody>
      </p:sp>
      <p:sp>
        <p:nvSpPr>
          <p:cNvPr id="1989" name="Google Shape;1989;p165"/>
          <p:cNvSpPr txBox="1">
            <a:spLocks noGrp="1"/>
          </p:cNvSpPr>
          <p:nvPr>
            <p:ph type="body" idx="5"/>
          </p:nvPr>
        </p:nvSpPr>
        <p:spPr>
          <a:xfrm>
            <a:off x="635000" y="3977900"/>
            <a:ext cx="5174400" cy="48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Code Commenting</a:t>
            </a:r>
            <a:endParaRPr/>
          </a:p>
        </p:txBody>
      </p:sp>
      <p:sp>
        <p:nvSpPr>
          <p:cNvPr id="1990" name="Google Shape;1990;p165"/>
          <p:cNvSpPr txBox="1">
            <a:spLocks noGrp="1"/>
          </p:cNvSpPr>
          <p:nvPr>
            <p:ph type="body" idx="6"/>
          </p:nvPr>
        </p:nvSpPr>
        <p:spPr>
          <a:xfrm>
            <a:off x="6286501" y="3977903"/>
            <a:ext cx="5266800" cy="48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Your source code is private</a:t>
            </a:r>
            <a:endParaRPr/>
          </a:p>
        </p:txBody>
      </p:sp>
      <p:sp>
        <p:nvSpPr>
          <p:cNvPr id="1991" name="Google Shape;1991;p165"/>
          <p:cNvSpPr txBox="1">
            <a:spLocks noGrp="1"/>
          </p:cNvSpPr>
          <p:nvPr>
            <p:ph type="body" idx="7"/>
          </p:nvPr>
        </p:nvSpPr>
        <p:spPr>
          <a:xfrm>
            <a:off x="635000" y="4702300"/>
            <a:ext cx="5260800" cy="15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AU"/>
              <a:t>Our tool comments your code in batches. You can forget about writing comments and focus on getting your work done!</a:t>
            </a:r>
            <a:endParaRPr/>
          </a:p>
        </p:txBody>
      </p:sp>
      <p:sp>
        <p:nvSpPr>
          <p:cNvPr id="1992" name="Google Shape;1992;p165"/>
          <p:cNvSpPr txBox="1">
            <a:spLocks noGrp="1"/>
          </p:cNvSpPr>
          <p:nvPr>
            <p:ph type="body" idx="8"/>
          </p:nvPr>
        </p:nvSpPr>
        <p:spPr>
          <a:xfrm>
            <a:off x="6286495" y="4702300"/>
            <a:ext cx="5266800" cy="15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AU"/>
              <a:t>Unlike ChatGPT, we will never use your code to train our model. That means your company does not have to worry about privacy while using AI.</a:t>
            </a:r>
            <a:endParaRPr/>
          </a:p>
        </p:txBody>
      </p:sp>
      <p:sp>
        <p:nvSpPr>
          <p:cNvPr id="1993" name="Google Shape;1993;p165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66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  <p:sp>
        <p:nvSpPr>
          <p:cNvPr id="2000" name="Google Shape;2000;p166"/>
          <p:cNvSpPr txBox="1">
            <a:spLocks noGrp="1"/>
          </p:cNvSpPr>
          <p:nvPr>
            <p:ph type="title" idx="4294967295"/>
          </p:nvPr>
        </p:nvSpPr>
        <p:spPr>
          <a:xfrm>
            <a:off x="538200" y="538633"/>
            <a:ext cx="11093100" cy="79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 Diagram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001" name="Google Shape;200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50" y="1876500"/>
            <a:ext cx="3545624" cy="26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5650" y="2352349"/>
            <a:ext cx="3650152" cy="168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861" y="2352350"/>
            <a:ext cx="2730314" cy="1685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66"/>
          <p:cNvSpPr txBox="1">
            <a:spLocks noGrp="1"/>
          </p:cNvSpPr>
          <p:nvPr>
            <p:ph type="body" idx="4294967295"/>
          </p:nvPr>
        </p:nvSpPr>
        <p:spPr>
          <a:xfrm>
            <a:off x="455013" y="4978892"/>
            <a:ext cx="3377100" cy="4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lt1"/>
                </a:solidFill>
              </a:rPr>
              <a:t>Input: Your Codes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5" name="Google Shape;2005;p166"/>
          <p:cNvSpPr txBox="1">
            <a:spLocks noGrp="1"/>
          </p:cNvSpPr>
          <p:nvPr>
            <p:ph type="body" idx="4294967295"/>
          </p:nvPr>
        </p:nvSpPr>
        <p:spPr>
          <a:xfrm>
            <a:off x="4433600" y="4978892"/>
            <a:ext cx="3377100" cy="4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lt1"/>
                </a:solidFill>
              </a:rPr>
              <a:t>InstantSDK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6" name="Google Shape;2006;p166"/>
          <p:cNvSpPr txBox="1">
            <a:spLocks noGrp="1"/>
          </p:cNvSpPr>
          <p:nvPr>
            <p:ph type="body" idx="4294967295"/>
          </p:nvPr>
        </p:nvSpPr>
        <p:spPr>
          <a:xfrm>
            <a:off x="8412175" y="4874180"/>
            <a:ext cx="3377100" cy="4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lt1"/>
                </a:solidFill>
              </a:rPr>
              <a:t>Output: Documentation for your codes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07" name="Google Shape;2007;p166"/>
          <p:cNvCxnSpPr>
            <a:stCxn id="2001" idx="3"/>
            <a:endCxn id="2003" idx="1"/>
          </p:cNvCxnSpPr>
          <p:nvPr/>
        </p:nvCxnSpPr>
        <p:spPr>
          <a:xfrm>
            <a:off x="3916374" y="3195080"/>
            <a:ext cx="814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8" name="Google Shape;2008;p166"/>
          <p:cNvCxnSpPr/>
          <p:nvPr/>
        </p:nvCxnSpPr>
        <p:spPr>
          <a:xfrm>
            <a:off x="7461174" y="3195080"/>
            <a:ext cx="814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67"/>
          <p:cNvSpPr txBox="1">
            <a:spLocks noGrp="1"/>
          </p:cNvSpPr>
          <p:nvPr>
            <p:ph type="body" idx="1"/>
          </p:nvPr>
        </p:nvSpPr>
        <p:spPr>
          <a:xfrm>
            <a:off x="549450" y="5119475"/>
            <a:ext cx="11093100" cy="9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/>
              <a:t>InstantSDK POC DEMO</a:t>
            </a:r>
            <a:endParaRPr/>
          </a:p>
        </p:txBody>
      </p:sp>
      <p:sp>
        <p:nvSpPr>
          <p:cNvPr id="2015" name="Google Shape;2015;p167"/>
          <p:cNvSpPr txBox="1">
            <a:spLocks noGrp="1"/>
          </p:cNvSpPr>
          <p:nvPr>
            <p:ph type="sldNum" idx="12"/>
          </p:nvPr>
        </p:nvSpPr>
        <p:spPr>
          <a:xfrm>
            <a:off x="11631233" y="6333133"/>
            <a:ext cx="509700" cy="3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0B6CB00B-45ED-A213-BBBE-831CAECF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3600" y="794425"/>
            <a:ext cx="7924799" cy="3860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utanix Corporate Template">
  <a:themeElements>
    <a:clrScheme name="Workday">
      <a:dk1>
        <a:srgbClr val="131313"/>
      </a:dk1>
      <a:lt1>
        <a:srgbClr val="FFFFFF"/>
      </a:lt1>
      <a:dk2>
        <a:srgbClr val="4B00AA"/>
      </a:dk2>
      <a:lt2>
        <a:srgbClr val="41AA00"/>
      </a:lt2>
      <a:accent1>
        <a:srgbClr val="7855FA"/>
      </a:accent1>
      <a:accent2>
        <a:srgbClr val="1FDDE9"/>
      </a:accent2>
      <a:accent3>
        <a:srgbClr val="92DD23"/>
      </a:accent3>
      <a:accent4>
        <a:srgbClr val="FF9178"/>
      </a:accent4>
      <a:accent5>
        <a:srgbClr val="0092B0"/>
      </a:accent5>
      <a:accent6>
        <a:srgbClr val="391699"/>
      </a:accent6>
      <a:hlink>
        <a:srgbClr val="004387"/>
      </a:hlink>
      <a:folHlink>
        <a:srgbClr val="0875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utanix Corporate Template">
  <a:themeElements>
    <a:clrScheme name="Workday">
      <a:dk1>
        <a:srgbClr val="131313"/>
      </a:dk1>
      <a:lt1>
        <a:srgbClr val="FFFFFF"/>
      </a:lt1>
      <a:dk2>
        <a:srgbClr val="4B00AA"/>
      </a:dk2>
      <a:lt2>
        <a:srgbClr val="41AA00"/>
      </a:lt2>
      <a:accent1>
        <a:srgbClr val="7855FA"/>
      </a:accent1>
      <a:accent2>
        <a:srgbClr val="1FDDE9"/>
      </a:accent2>
      <a:accent3>
        <a:srgbClr val="92DD23"/>
      </a:accent3>
      <a:accent4>
        <a:srgbClr val="FF9178"/>
      </a:accent4>
      <a:accent5>
        <a:srgbClr val="0092B0"/>
      </a:accent5>
      <a:accent6>
        <a:srgbClr val="391699"/>
      </a:accent6>
      <a:hlink>
        <a:srgbClr val="004387"/>
      </a:hlink>
      <a:folHlink>
        <a:srgbClr val="0875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2435</Words>
  <Application>Microsoft Macintosh PowerPoint</Application>
  <PresentationFormat>Widescreen</PresentationFormat>
  <Paragraphs>335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Montserrat Medium</vt:lpstr>
      <vt:lpstr>Arial</vt:lpstr>
      <vt:lpstr>Courier New</vt:lpstr>
      <vt:lpstr>Montserrat Light</vt:lpstr>
      <vt:lpstr>Montserrat ExtraLight</vt:lpstr>
      <vt:lpstr>Montserrat</vt:lpstr>
      <vt:lpstr>Montserrat Black</vt:lpstr>
      <vt:lpstr>Montserrat Thin</vt:lpstr>
      <vt:lpstr>Merriweather Sans</vt:lpstr>
      <vt:lpstr>Montserrat ExtraBold</vt:lpstr>
      <vt:lpstr>Calibri</vt:lpstr>
      <vt:lpstr>Avenir</vt:lpstr>
      <vt:lpstr>Noto Sans Symbols</vt:lpstr>
      <vt:lpstr>Nutanix Corporate Template</vt:lpstr>
      <vt:lpstr>Nutanix Corporate Template</vt:lpstr>
      <vt:lpstr>InstantSDK: Your Code, Your SDKs</vt:lpstr>
      <vt:lpstr>PowerPoint Presentation</vt:lpstr>
      <vt:lpstr>PowerPoint Presentation</vt:lpstr>
      <vt:lpstr>Problem Statement</vt:lpstr>
      <vt:lpstr>Time Wasted in Documentation</vt:lpstr>
      <vt:lpstr>PowerPoint Presentation</vt:lpstr>
      <vt:lpstr>Feature Highlights</vt:lpstr>
      <vt:lpstr>Solution Diagram</vt:lpstr>
      <vt:lpstr>PowerPoint Presentation</vt:lpstr>
      <vt:lpstr>PowerPoint Presentation</vt:lpstr>
      <vt:lpstr>High Level LLM Models</vt:lpstr>
      <vt:lpstr>Encoder-Decoder Model Variants </vt:lpstr>
      <vt:lpstr>Current Solution Limitations and Next Steps</vt:lpstr>
      <vt:lpstr>PowerPoint Presentation</vt:lpstr>
      <vt:lpstr>Automated Code Commenting</vt:lpstr>
      <vt:lpstr>Comprehensive API Documentation</vt:lpstr>
      <vt:lpstr>Code Translation between Languages</vt:lpstr>
      <vt:lpstr>PowerPoint Presentation</vt:lpstr>
      <vt:lpstr>Phased Development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Jiayi Luo</cp:lastModifiedBy>
  <cp:revision>2</cp:revision>
  <dcterms:modified xsi:type="dcterms:W3CDTF">2024-07-16T22:52:34Z</dcterms:modified>
</cp:coreProperties>
</file>